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Lst>
  <p:sldSz cx="12192000" cy="6858000"/>
  <p:notesSz cx="6858000" cy="9144000"/>
  <p:embeddedFontLst>
    <p:embeddedFont>
      <p:font typeface="Gill Sans" panose="020B0604020202020204" charset="0"/>
      <p:regular r:id="rId93"/>
      <p:bold r:id="rId9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8" roundtripDataSignature="AMtx7mgVdFu41hN/1iOj6aVQC0dAqJQnj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4C02D92-EB61-4233-A5F8-FC8B1682F09E}">
  <a:tblStyle styleId="{44C02D92-EB61-4233-A5F8-FC8B1682F09E}"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2.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fntdata"/><Relationship Id="rId98"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a5752edde4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g3a5752edde4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3a5752edde4_0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g3a5752edde4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a5752edde4_0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g3a5752edde4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a5752edde4_0_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g3a5752edde4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3a591f79c51_0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g3a591f79c51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3a591f79c51_0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3a591f79c51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a591f79c51_0_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9" name="Google Shape;279;g3a591f79c51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3a591f79c51_0_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 name="Google Shape;289;g3a591f79c51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3a591f79c51_0_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g3a591f79c51_0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3a591f79c51_0_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g3a591f79c51_0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3a591f79c51_0_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 name="Google Shape;322;g3a591f79c51_0_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3a591f79c51_0_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g3a591f79c51_0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3a591f79c51_0_10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g3a591f79c51_0_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3a591f79c51_0_1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 name="Google Shape;352;g3a591f79c51_0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3a591f79c51_0_1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2" name="Google Shape;362;g3a591f79c51_0_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3a591f79c51_0_1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2" name="Google Shape;372;g3a591f79c51_0_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3a591f79c51_0_1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g3a591f79c51_0_1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a591f79c51_0_1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3" name="Google Shape;393;g3a591f79c51_0_1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3a591f79c51_0_1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g3a591f79c51_0_1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3a591f79c51_0_1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5" name="Google Shape;415;g3a591f79c51_0_1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3a591f79c51_0_1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7" name="Google Shape;427;g3a591f79c51_0_1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3a591f79c51_0_2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9" name="Google Shape;439;g3a591f79c51_0_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3a591f79c51_0_2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1" name="Google Shape;451;g3a591f79c51_0_2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3" name="Google Shape;46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3" name="Google Shape;47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3a591f79c51_0_2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4" name="Google Shape;484;g3a591f79c51_0_2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a5752edde4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g3a5752edde4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3a591f79c51_0_3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8" name="Google Shape;498;g3a591f79c51_0_3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3a591f79c51_0_3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3" name="Google Shape;513;g3a591f79c51_0_3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3a653964955_0_1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2" name="Google Shape;522;g3a653964955_0_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3a653964955_0_1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2" name="Google Shape;532;g3a653964955_0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3a653964955_0_1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2" name="Google Shape;542;g3a653964955_0_1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3a653964955_0_1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2" name="Google Shape;552;g3a653964955_0_1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3a653964955_0_5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2" name="Google Shape;562;g3a653964955_0_5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3a653964955_0_18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2" name="Google Shape;572;g3a653964955_0_1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3a653964955_0_1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2" name="Google Shape;582;g3a653964955_0_1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3a653964955_0_20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2" name="Google Shape;592;g3a653964955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3a653964955_0_2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2" name="Google Shape;602;g3a653964955_0_2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3a653964955_0_2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2" name="Google Shape;612;g3a653964955_0_2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2" name="Google Shape;62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3a653964955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2" name="Google Shape;632;g3a65396495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3a653964955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3" name="Google Shape;643;g3a653964955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3a653964955_0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7" name="Google Shape;657;g3a653964955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3a653964955_0_3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2" name="Google Shape;672;g3a653964955_0_3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3a653964955_0_3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4" name="Google Shape;684;g3a653964955_0_3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3a653964955_0_3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7" name="Google Shape;697;g3a653964955_0_3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3a653964955_0_3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0" name="Google Shape;710;g3a653964955_0_3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3a5752edde4_0_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g3a5752edde4_0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3a653964955_0_3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3" name="Google Shape;723;g3a653964955_0_3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3a653964955_0_5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6" name="Google Shape;736;g3a653964955_0_5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3a653964955_0_3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9" name="Google Shape;749;g3a653964955_0_3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3a653964955_0_3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2" name="Google Shape;762;g3a653964955_0_3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3a653964955_0_38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5" name="Google Shape;775;g3a653964955_0_3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3a653964955_0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8" name="Google Shape;788;g3a653964955_0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3a653964955_0_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8" name="Google Shape;798;g3a653964955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3a653964955_0_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9" name="Google Shape;809;g3a653964955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3a653964955_0_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3" name="Google Shape;823;g3a653964955_0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3a653964955_0_40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8" name="Google Shape;838;g3a653964955_0_4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a591f79c51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g3a591f79c51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3a653964955_0_4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0" name="Google Shape;850;g3a653964955_0_4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3a653964955_0_4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3" name="Google Shape;863;g3a653964955_0_4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3a653964955_0_4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6" name="Google Shape;876;g3a653964955_0_4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3a653964955_0_4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9" name="Google Shape;889;g3a653964955_0_4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3a653964955_0_5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2" name="Google Shape;902;g3a653964955_0_5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3a653964955_0_4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5" name="Google Shape;915;g3a653964955_0_4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3a653964955_0_4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8" name="Google Shape;928;g3a653964955_0_4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3a653964955_0_4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1" name="Google Shape;941;g3a653964955_0_4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3a653964955_0_9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4" name="Google Shape;954;g3a653964955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3a653964955_0_10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4" name="Google Shape;964;g3a653964955_0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a5752edde4_0_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g3a5752edde4_0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3a653964955_0_1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5" name="Google Shape;975;g3a653964955_0_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3a653964955_0_1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9" name="Google Shape;989;g3a653964955_0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3a653964955_0_4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4" name="Google Shape;1004;g3a653964955_0_4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3a653964955_0_4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6" name="Google Shape;1016;g3a653964955_0_4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g3a653964955_0_4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9" name="Google Shape;1029;g3a653964955_0_4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a653964955_0_50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2" name="Google Shape;1042;g3a653964955_0_5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3a653964955_0_5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5" name="Google Shape;1055;g3a653964955_0_5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3a653964955_0_7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8" name="Google Shape;1068;g3a653964955_0_7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3a653964955_0_5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1" name="Google Shape;1081;g3a653964955_0_5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p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4" name="Google Shape;1094;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90f888782f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g390f888782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6" name="Google Shape;1106;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8"/>
        <p:cNvGrpSpPr/>
        <p:nvPr/>
      </p:nvGrpSpPr>
      <p:grpSpPr>
        <a:xfrm>
          <a:off x="0" y="0"/>
          <a:ext cx="0" cy="0"/>
          <a:chOff x="0" y="0"/>
          <a:chExt cx="0" cy="0"/>
        </a:xfrm>
      </p:grpSpPr>
      <p:sp>
        <p:nvSpPr>
          <p:cNvPr id="19" name="Google Shape;19;p42"/>
          <p:cNvSpPr/>
          <p:nvPr/>
        </p:nvSpPr>
        <p:spPr>
          <a:xfrm>
            <a:off x="446534" y="3085765"/>
            <a:ext cx="11262866" cy="3304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2"/>
          <p:cNvSpPr txBox="1">
            <a:spLocks noGrp="1"/>
          </p:cNvSpPr>
          <p:nvPr>
            <p:ph type="ctrTitle"/>
          </p:nvPr>
        </p:nvSpPr>
        <p:spPr>
          <a:xfrm>
            <a:off x="581191" y="1020431"/>
            <a:ext cx="10993549" cy="1475013"/>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3600"/>
              <a:buFont typeface="Gill Sans"/>
              <a:buNone/>
              <a:defRPr sz="36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42"/>
          <p:cNvSpPr txBox="1">
            <a:spLocks noGrp="1"/>
          </p:cNvSpPr>
          <p:nvPr>
            <p:ph type="subTitle" idx="1"/>
          </p:nvPr>
        </p:nvSpPr>
        <p:spPr>
          <a:xfrm>
            <a:off x="581194" y="2495445"/>
            <a:ext cx="10993546" cy="590321"/>
          </a:xfrm>
          <a:prstGeom prst="rect">
            <a:avLst/>
          </a:prstGeom>
          <a:noFill/>
          <a:ln>
            <a:noFill/>
          </a:ln>
        </p:spPr>
        <p:txBody>
          <a:bodyPr spcFirstLastPara="1" wrap="square" lIns="91425" tIns="45700" rIns="91425" bIns="45700" anchor="t" anchorCtr="0">
            <a:normAutofit/>
          </a:bodyPr>
          <a:lstStyle>
            <a:lvl1pPr lvl="0" algn="l">
              <a:spcBef>
                <a:spcPts val="320"/>
              </a:spcBef>
              <a:spcAft>
                <a:spcPts val="0"/>
              </a:spcAft>
              <a:buSzPts val="1472"/>
              <a:buNone/>
              <a:defRPr sz="1600" cap="none">
                <a:solidFill>
                  <a:schemeClr val="accent2"/>
                </a:solidFill>
              </a:defRPr>
            </a:lvl1pPr>
            <a:lvl2pPr lvl="1" algn="ctr">
              <a:spcBef>
                <a:spcPts val="600"/>
              </a:spcBef>
              <a:spcAft>
                <a:spcPts val="0"/>
              </a:spcAft>
              <a:buSzPts val="1472"/>
              <a:buNone/>
              <a:defRPr>
                <a:solidFill>
                  <a:srgbClr val="888888"/>
                </a:solidFill>
              </a:defRPr>
            </a:lvl2pPr>
            <a:lvl3pPr lvl="2" algn="ctr">
              <a:spcBef>
                <a:spcPts val="600"/>
              </a:spcBef>
              <a:spcAft>
                <a:spcPts val="0"/>
              </a:spcAft>
              <a:buSzPts val="1288"/>
              <a:buNone/>
              <a:defRPr>
                <a:solidFill>
                  <a:srgbClr val="888888"/>
                </a:solidFill>
              </a:defRPr>
            </a:lvl3pPr>
            <a:lvl4pPr lvl="3" algn="ctr">
              <a:spcBef>
                <a:spcPts val="600"/>
              </a:spcBef>
              <a:spcAft>
                <a:spcPts val="0"/>
              </a:spcAft>
              <a:buSzPts val="1104"/>
              <a:buNone/>
              <a:defRPr>
                <a:solidFill>
                  <a:srgbClr val="888888"/>
                </a:solidFill>
              </a:defRPr>
            </a:lvl4pPr>
            <a:lvl5pPr lvl="4" algn="ctr">
              <a:spcBef>
                <a:spcPts val="600"/>
              </a:spcBef>
              <a:spcAft>
                <a:spcPts val="0"/>
              </a:spcAft>
              <a:buSzPts val="1104"/>
              <a:buNone/>
              <a:defRPr>
                <a:solidFill>
                  <a:srgbClr val="888888"/>
                </a:solidFill>
              </a:defRPr>
            </a:lvl5pPr>
            <a:lvl6pPr lvl="5" algn="ctr">
              <a:spcBef>
                <a:spcPts val="600"/>
              </a:spcBef>
              <a:spcAft>
                <a:spcPts val="0"/>
              </a:spcAft>
              <a:buSzPts val="1104"/>
              <a:buNone/>
              <a:defRPr>
                <a:solidFill>
                  <a:srgbClr val="888888"/>
                </a:solidFill>
              </a:defRPr>
            </a:lvl6pPr>
            <a:lvl7pPr lvl="6" algn="ctr">
              <a:spcBef>
                <a:spcPts val="600"/>
              </a:spcBef>
              <a:spcAft>
                <a:spcPts val="0"/>
              </a:spcAft>
              <a:buSzPts val="1104"/>
              <a:buNone/>
              <a:defRPr>
                <a:solidFill>
                  <a:srgbClr val="888888"/>
                </a:solidFill>
              </a:defRPr>
            </a:lvl7pPr>
            <a:lvl8pPr lvl="7" algn="ctr">
              <a:spcBef>
                <a:spcPts val="600"/>
              </a:spcBef>
              <a:spcAft>
                <a:spcPts val="0"/>
              </a:spcAft>
              <a:buSzPts val="1104"/>
              <a:buNone/>
              <a:defRPr>
                <a:solidFill>
                  <a:srgbClr val="888888"/>
                </a:solidFill>
              </a:defRPr>
            </a:lvl8pPr>
            <a:lvl9pPr lvl="8" algn="ctr">
              <a:spcBef>
                <a:spcPts val="600"/>
              </a:spcBef>
              <a:spcAft>
                <a:spcPts val="600"/>
              </a:spcAft>
              <a:buSzPts val="1104"/>
              <a:buNone/>
              <a:defRPr>
                <a:solidFill>
                  <a:srgbClr val="888888"/>
                </a:solidFill>
              </a:defRPr>
            </a:lvl9pPr>
          </a:lstStyle>
          <a:p>
            <a:endParaRPr/>
          </a:p>
        </p:txBody>
      </p:sp>
      <p:sp>
        <p:nvSpPr>
          <p:cNvPr id="22" name="Google Shape;22;p42"/>
          <p:cNvSpPr txBox="1">
            <a:spLocks noGrp="1"/>
          </p:cNvSpPr>
          <p:nvPr>
            <p:ph type="dt" idx="10"/>
          </p:nvPr>
        </p:nvSpPr>
        <p:spPr>
          <a:xfrm>
            <a:off x="7605951" y="5956137"/>
            <a:ext cx="284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42"/>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42"/>
          <p:cNvSpPr txBox="1">
            <a:spLocks noGrp="1"/>
          </p:cNvSpPr>
          <p:nvPr>
            <p:ph type="sldNum" idx="12"/>
          </p:nvPr>
        </p:nvSpPr>
        <p:spPr>
          <a:xfrm>
            <a:off x="10558300" y="5956137"/>
            <a:ext cx="101644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2D58AC"/>
                </a:solidFill>
                <a:latin typeface="Gill Sans"/>
                <a:ea typeface="Gill Sans"/>
                <a:cs typeface="Gill Sans"/>
                <a:sym typeface="Gill Sans"/>
              </a:defRPr>
            </a:lvl1pPr>
            <a:lvl2pPr marL="0" lvl="1" indent="0" algn="r">
              <a:spcBef>
                <a:spcPts val="0"/>
              </a:spcBef>
              <a:buNone/>
              <a:defRPr sz="900" b="0" i="0" u="none" strike="noStrike" cap="none">
                <a:solidFill>
                  <a:srgbClr val="2D58AC"/>
                </a:solidFill>
                <a:latin typeface="Gill Sans"/>
                <a:ea typeface="Gill Sans"/>
                <a:cs typeface="Gill Sans"/>
                <a:sym typeface="Gill Sans"/>
              </a:defRPr>
            </a:lvl2pPr>
            <a:lvl3pPr marL="0" lvl="2" indent="0" algn="r">
              <a:spcBef>
                <a:spcPts val="0"/>
              </a:spcBef>
              <a:buNone/>
              <a:defRPr sz="900" b="0" i="0" u="none" strike="noStrike" cap="none">
                <a:solidFill>
                  <a:srgbClr val="2D58AC"/>
                </a:solidFill>
                <a:latin typeface="Gill Sans"/>
                <a:ea typeface="Gill Sans"/>
                <a:cs typeface="Gill Sans"/>
                <a:sym typeface="Gill Sans"/>
              </a:defRPr>
            </a:lvl3pPr>
            <a:lvl4pPr marL="0" lvl="3" indent="0" algn="r">
              <a:spcBef>
                <a:spcPts val="0"/>
              </a:spcBef>
              <a:buNone/>
              <a:defRPr sz="900" b="0" i="0" u="none" strike="noStrike" cap="none">
                <a:solidFill>
                  <a:srgbClr val="2D58AC"/>
                </a:solidFill>
                <a:latin typeface="Gill Sans"/>
                <a:ea typeface="Gill Sans"/>
                <a:cs typeface="Gill Sans"/>
                <a:sym typeface="Gill Sans"/>
              </a:defRPr>
            </a:lvl4pPr>
            <a:lvl5pPr marL="0" lvl="4" indent="0" algn="r">
              <a:spcBef>
                <a:spcPts val="0"/>
              </a:spcBef>
              <a:buNone/>
              <a:defRPr sz="900" b="0" i="0" u="none" strike="noStrike" cap="none">
                <a:solidFill>
                  <a:srgbClr val="2D58AC"/>
                </a:solidFill>
                <a:latin typeface="Gill Sans"/>
                <a:ea typeface="Gill Sans"/>
                <a:cs typeface="Gill Sans"/>
                <a:sym typeface="Gill Sans"/>
              </a:defRPr>
            </a:lvl5pPr>
            <a:lvl6pPr marL="0" lvl="5" indent="0" algn="r">
              <a:spcBef>
                <a:spcPts val="0"/>
              </a:spcBef>
              <a:buNone/>
              <a:defRPr sz="900" b="0" i="0" u="none" strike="noStrike" cap="none">
                <a:solidFill>
                  <a:srgbClr val="2D58AC"/>
                </a:solidFill>
                <a:latin typeface="Gill Sans"/>
                <a:ea typeface="Gill Sans"/>
                <a:cs typeface="Gill Sans"/>
                <a:sym typeface="Gill Sans"/>
              </a:defRPr>
            </a:lvl6pPr>
            <a:lvl7pPr marL="0" lvl="6" indent="0" algn="r">
              <a:spcBef>
                <a:spcPts val="0"/>
              </a:spcBef>
              <a:buNone/>
              <a:defRPr sz="900" b="0" i="0" u="none" strike="noStrike" cap="none">
                <a:solidFill>
                  <a:srgbClr val="2D58AC"/>
                </a:solidFill>
                <a:latin typeface="Gill Sans"/>
                <a:ea typeface="Gill Sans"/>
                <a:cs typeface="Gill Sans"/>
                <a:sym typeface="Gill Sans"/>
              </a:defRPr>
            </a:lvl7pPr>
            <a:lvl8pPr marL="0" lvl="7" indent="0" algn="r">
              <a:spcBef>
                <a:spcPts val="0"/>
              </a:spcBef>
              <a:buNone/>
              <a:defRPr sz="900" b="0" i="0" u="none" strike="noStrike" cap="none">
                <a:solidFill>
                  <a:srgbClr val="2D58AC"/>
                </a:solidFill>
                <a:latin typeface="Gill Sans"/>
                <a:ea typeface="Gill Sans"/>
                <a:cs typeface="Gill Sans"/>
                <a:sym typeface="Gill Sans"/>
              </a:defRPr>
            </a:lvl8pPr>
            <a:lvl9pPr marL="0" lvl="8" indent="0" algn="r">
              <a:spcBef>
                <a:spcPts val="0"/>
              </a:spcBef>
              <a:buNone/>
              <a:defRPr sz="900" b="0" i="0" u="none" strike="noStrike" cap="none">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82"/>
        <p:cNvGrpSpPr/>
        <p:nvPr/>
      </p:nvGrpSpPr>
      <p:grpSpPr>
        <a:xfrm>
          <a:off x="0" y="0"/>
          <a:ext cx="0" cy="0"/>
          <a:chOff x="0" y="0"/>
          <a:chExt cx="0" cy="0"/>
        </a:xfrm>
      </p:grpSpPr>
      <p:sp>
        <p:nvSpPr>
          <p:cNvPr id="83" name="Google Shape;83;p51"/>
          <p:cNvSpPr/>
          <p:nvPr/>
        </p:nvSpPr>
        <p:spPr>
          <a:xfrm>
            <a:off x="440286" y="614407"/>
            <a:ext cx="11309338" cy="11892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51"/>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51"/>
          <p:cNvSpPr txBox="1">
            <a:spLocks noGrp="1"/>
          </p:cNvSpPr>
          <p:nvPr>
            <p:ph type="body" idx="1"/>
          </p:nvPr>
        </p:nvSpPr>
        <p:spPr>
          <a:xfrm rot="5400000">
            <a:off x="4334603" y="-1417408"/>
            <a:ext cx="3522794" cy="11029616"/>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22072" algn="l">
              <a:spcBef>
                <a:spcPts val="600"/>
              </a:spcBef>
              <a:spcAft>
                <a:spcPts val="0"/>
              </a:spcAft>
              <a:buSzPts val="1472"/>
              <a:buChar char="◼"/>
              <a:defRPr/>
            </a:lvl2pPr>
            <a:lvl3pPr marL="1371600" lvl="2" indent="-310388" algn="l">
              <a:spcBef>
                <a:spcPts val="600"/>
              </a:spcBef>
              <a:spcAft>
                <a:spcPts val="0"/>
              </a:spcAft>
              <a:buSzPts val="1288"/>
              <a:buChar char="◼"/>
              <a:defRPr/>
            </a:lvl3pPr>
            <a:lvl4pPr marL="1828800" lvl="3" indent="-298703" algn="l">
              <a:spcBef>
                <a:spcPts val="600"/>
              </a:spcBef>
              <a:spcAft>
                <a:spcPts val="0"/>
              </a:spcAft>
              <a:buSzPts val="1104"/>
              <a:buChar char="◼"/>
              <a:defRPr/>
            </a:lvl4pPr>
            <a:lvl5pPr marL="2286000" lvl="4" indent="-298704" algn="l">
              <a:spcBef>
                <a:spcPts val="600"/>
              </a:spcBef>
              <a:spcAft>
                <a:spcPts val="0"/>
              </a:spcAft>
              <a:buSzPts val="1104"/>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86" name="Google Shape;86;p51"/>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51"/>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51"/>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9"/>
        <p:cNvGrpSpPr/>
        <p:nvPr/>
      </p:nvGrpSpPr>
      <p:grpSpPr>
        <a:xfrm>
          <a:off x="0" y="0"/>
          <a:ext cx="0" cy="0"/>
          <a:chOff x="0" y="0"/>
          <a:chExt cx="0" cy="0"/>
        </a:xfrm>
      </p:grpSpPr>
      <p:sp>
        <p:nvSpPr>
          <p:cNvPr id="90" name="Google Shape;90;p52"/>
          <p:cNvSpPr/>
          <p:nvPr/>
        </p:nvSpPr>
        <p:spPr>
          <a:xfrm>
            <a:off x="8839201" y="599725"/>
            <a:ext cx="2906817" cy="581695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2"/>
          <p:cNvSpPr txBox="1">
            <a:spLocks noGrp="1"/>
          </p:cNvSpPr>
          <p:nvPr>
            <p:ph type="title"/>
          </p:nvPr>
        </p:nvSpPr>
        <p:spPr>
          <a:xfrm rot="5400000">
            <a:off x="7249746" y="2265181"/>
            <a:ext cx="5183073" cy="2004164"/>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52"/>
          <p:cNvSpPr txBox="1">
            <a:spLocks noGrp="1"/>
          </p:cNvSpPr>
          <p:nvPr>
            <p:ph type="body" idx="1"/>
          </p:nvPr>
        </p:nvSpPr>
        <p:spPr>
          <a:xfrm rot="5400000">
            <a:off x="2131526" y="-680877"/>
            <a:ext cx="5183073" cy="7896279"/>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93" name="Google Shape;93;p52"/>
          <p:cNvSpPr txBox="1">
            <a:spLocks noGrp="1"/>
          </p:cNvSpPr>
          <p:nvPr>
            <p:ph type="dt" idx="10"/>
          </p:nvPr>
        </p:nvSpPr>
        <p:spPr>
          <a:xfrm>
            <a:off x="8993673" y="5956137"/>
            <a:ext cx="1328141"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52"/>
          <p:cNvSpPr txBox="1">
            <a:spLocks noGrp="1"/>
          </p:cNvSpPr>
          <p:nvPr>
            <p:ph type="ftr" idx="11"/>
          </p:nvPr>
        </p:nvSpPr>
        <p:spPr>
          <a:xfrm>
            <a:off x="774923" y="5951811"/>
            <a:ext cx="789627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52"/>
          <p:cNvSpPr txBox="1">
            <a:spLocks noGrp="1"/>
          </p:cNvSpPr>
          <p:nvPr>
            <p:ph type="sldNum" idx="12"/>
          </p:nvPr>
        </p:nvSpPr>
        <p:spPr>
          <a:xfrm>
            <a:off x="10446615" y="5956137"/>
            <a:ext cx="116419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a:solidFill>
                  <a:srgbClr val="2D58AC"/>
                </a:solidFill>
                <a:latin typeface="Gill Sans"/>
                <a:ea typeface="Gill Sans"/>
                <a:cs typeface="Gill Sans"/>
                <a:sym typeface="Gill Sans"/>
              </a:defRPr>
            </a:lvl1pPr>
            <a:lvl2pPr marL="0" lvl="1" indent="0" algn="r">
              <a:spcBef>
                <a:spcPts val="0"/>
              </a:spcBef>
              <a:buNone/>
              <a:defRPr sz="900">
                <a:solidFill>
                  <a:srgbClr val="2D58AC"/>
                </a:solidFill>
                <a:latin typeface="Gill Sans"/>
                <a:ea typeface="Gill Sans"/>
                <a:cs typeface="Gill Sans"/>
                <a:sym typeface="Gill Sans"/>
              </a:defRPr>
            </a:lvl2pPr>
            <a:lvl3pPr marL="0" lvl="2" indent="0" algn="r">
              <a:spcBef>
                <a:spcPts val="0"/>
              </a:spcBef>
              <a:buNone/>
              <a:defRPr sz="900">
                <a:solidFill>
                  <a:srgbClr val="2D58AC"/>
                </a:solidFill>
                <a:latin typeface="Gill Sans"/>
                <a:ea typeface="Gill Sans"/>
                <a:cs typeface="Gill Sans"/>
                <a:sym typeface="Gill Sans"/>
              </a:defRPr>
            </a:lvl3pPr>
            <a:lvl4pPr marL="0" lvl="3" indent="0" algn="r">
              <a:spcBef>
                <a:spcPts val="0"/>
              </a:spcBef>
              <a:buNone/>
              <a:defRPr sz="900">
                <a:solidFill>
                  <a:srgbClr val="2D58AC"/>
                </a:solidFill>
                <a:latin typeface="Gill Sans"/>
                <a:ea typeface="Gill Sans"/>
                <a:cs typeface="Gill Sans"/>
                <a:sym typeface="Gill Sans"/>
              </a:defRPr>
            </a:lvl4pPr>
            <a:lvl5pPr marL="0" lvl="4" indent="0" algn="r">
              <a:spcBef>
                <a:spcPts val="0"/>
              </a:spcBef>
              <a:buNone/>
              <a:defRPr sz="900">
                <a:solidFill>
                  <a:srgbClr val="2D58AC"/>
                </a:solidFill>
                <a:latin typeface="Gill Sans"/>
                <a:ea typeface="Gill Sans"/>
                <a:cs typeface="Gill Sans"/>
                <a:sym typeface="Gill Sans"/>
              </a:defRPr>
            </a:lvl5pPr>
            <a:lvl6pPr marL="0" lvl="5" indent="0" algn="r">
              <a:spcBef>
                <a:spcPts val="0"/>
              </a:spcBef>
              <a:buNone/>
              <a:defRPr sz="900">
                <a:solidFill>
                  <a:srgbClr val="2D58AC"/>
                </a:solidFill>
                <a:latin typeface="Gill Sans"/>
                <a:ea typeface="Gill Sans"/>
                <a:cs typeface="Gill Sans"/>
                <a:sym typeface="Gill Sans"/>
              </a:defRPr>
            </a:lvl6pPr>
            <a:lvl7pPr marL="0" lvl="6" indent="0" algn="r">
              <a:spcBef>
                <a:spcPts val="0"/>
              </a:spcBef>
              <a:buNone/>
              <a:defRPr sz="900">
                <a:solidFill>
                  <a:srgbClr val="2D58AC"/>
                </a:solidFill>
                <a:latin typeface="Gill Sans"/>
                <a:ea typeface="Gill Sans"/>
                <a:cs typeface="Gill Sans"/>
                <a:sym typeface="Gill Sans"/>
              </a:defRPr>
            </a:lvl7pPr>
            <a:lvl8pPr marL="0" lvl="7" indent="0" algn="r">
              <a:spcBef>
                <a:spcPts val="0"/>
              </a:spcBef>
              <a:buNone/>
              <a:defRPr sz="900">
                <a:solidFill>
                  <a:srgbClr val="2D58AC"/>
                </a:solidFill>
                <a:latin typeface="Gill Sans"/>
                <a:ea typeface="Gill Sans"/>
                <a:cs typeface="Gill Sans"/>
                <a:sym typeface="Gill Sans"/>
              </a:defRPr>
            </a:lvl8pPr>
            <a:lvl9pPr marL="0" lvl="8" indent="0" algn="r">
              <a:spcBef>
                <a:spcPts val="0"/>
              </a:spcBef>
              <a:buNone/>
              <a:defRPr sz="900">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5"/>
        <p:cNvGrpSpPr/>
        <p:nvPr/>
      </p:nvGrpSpPr>
      <p:grpSpPr>
        <a:xfrm>
          <a:off x="0" y="0"/>
          <a:ext cx="0" cy="0"/>
          <a:chOff x="0" y="0"/>
          <a:chExt cx="0" cy="0"/>
        </a:xfrm>
      </p:grpSpPr>
      <p:sp>
        <p:nvSpPr>
          <p:cNvPr id="26" name="Google Shape;26;p43"/>
          <p:cNvSpPr/>
          <p:nvPr/>
        </p:nvSpPr>
        <p:spPr>
          <a:xfrm>
            <a:off x="440286" y="614407"/>
            <a:ext cx="11309338" cy="11892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3"/>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3"/>
          <p:cNvSpPr txBox="1">
            <a:spLocks noGrp="1"/>
          </p:cNvSpPr>
          <p:nvPr>
            <p:ph type="body" idx="1"/>
          </p:nvPr>
        </p:nvSpPr>
        <p:spPr>
          <a:xfrm>
            <a:off x="581192" y="2180496"/>
            <a:ext cx="11029615" cy="3678303"/>
          </a:xfrm>
          <a:prstGeom prst="rect">
            <a:avLst/>
          </a:prstGeom>
          <a:noFill/>
          <a:ln>
            <a:noFill/>
          </a:ln>
        </p:spPr>
        <p:txBody>
          <a:bodyPr spcFirstLastPara="1" wrap="square" lIns="91425" tIns="45700" rIns="91425" bIns="45700" anchor="ctr"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29" name="Google Shape;29;p43"/>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3"/>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3"/>
          <p:cNvSpPr txBox="1">
            <a:spLocks noGrp="1"/>
          </p:cNvSpPr>
          <p:nvPr>
            <p:ph type="sldNum" idx="12"/>
          </p:nvPr>
        </p:nvSpPr>
        <p:spPr>
          <a:xfrm>
            <a:off x="10558300" y="5956137"/>
            <a:ext cx="105250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32"/>
        <p:cNvGrpSpPr/>
        <p:nvPr/>
      </p:nvGrpSpPr>
      <p:grpSpPr>
        <a:xfrm>
          <a:off x="0" y="0"/>
          <a:ext cx="0" cy="0"/>
          <a:chOff x="0" y="0"/>
          <a:chExt cx="0" cy="0"/>
        </a:xfrm>
      </p:grpSpPr>
      <p:sp>
        <p:nvSpPr>
          <p:cNvPr id="33" name="Google Shape;33;p44"/>
          <p:cNvSpPr/>
          <p:nvPr/>
        </p:nvSpPr>
        <p:spPr>
          <a:xfrm>
            <a:off x="447817" y="5141974"/>
            <a:ext cx="11290860"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4"/>
          <p:cNvSpPr txBox="1">
            <a:spLocks noGrp="1"/>
          </p:cNvSpPr>
          <p:nvPr>
            <p:ph type="title"/>
          </p:nvPr>
        </p:nvSpPr>
        <p:spPr>
          <a:xfrm>
            <a:off x="581193" y="3043910"/>
            <a:ext cx="11029615" cy="1497507"/>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3600"/>
              <a:buFont typeface="Gill Sans"/>
              <a:buNone/>
              <a:defRPr sz="3600" b="0" cap="none">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4"/>
          <p:cNvSpPr txBox="1">
            <a:spLocks noGrp="1"/>
          </p:cNvSpPr>
          <p:nvPr>
            <p:ph type="body" idx="1"/>
          </p:nvPr>
        </p:nvSpPr>
        <p:spPr>
          <a:xfrm>
            <a:off x="581192" y="4541417"/>
            <a:ext cx="11029615" cy="600556"/>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1656"/>
              <a:buNone/>
              <a:defRPr sz="1800" cap="none">
                <a:solidFill>
                  <a:schemeClr val="accent2"/>
                </a:solidFill>
              </a:defRPr>
            </a:lvl1pPr>
            <a:lvl2pPr marL="914400" lvl="1" indent="-228600" algn="l">
              <a:spcBef>
                <a:spcPts val="600"/>
              </a:spcBef>
              <a:spcAft>
                <a:spcPts val="0"/>
              </a:spcAft>
              <a:buSzPts val="1656"/>
              <a:buNone/>
              <a:defRPr sz="1800">
                <a:solidFill>
                  <a:srgbClr val="888888"/>
                </a:solidFill>
              </a:defRPr>
            </a:lvl2pPr>
            <a:lvl3pPr marL="1371600" lvl="2" indent="-228600" algn="l">
              <a:spcBef>
                <a:spcPts val="600"/>
              </a:spcBef>
              <a:spcAft>
                <a:spcPts val="0"/>
              </a:spcAft>
              <a:buSzPts val="1472"/>
              <a:buNone/>
              <a:defRPr sz="1600">
                <a:solidFill>
                  <a:srgbClr val="888888"/>
                </a:solidFill>
              </a:defRPr>
            </a:lvl3pPr>
            <a:lvl4pPr marL="1828800" lvl="3" indent="-228600" algn="l">
              <a:spcBef>
                <a:spcPts val="600"/>
              </a:spcBef>
              <a:spcAft>
                <a:spcPts val="0"/>
              </a:spcAft>
              <a:buSzPts val="1288"/>
              <a:buNone/>
              <a:defRPr sz="1400">
                <a:solidFill>
                  <a:srgbClr val="888888"/>
                </a:solidFill>
              </a:defRPr>
            </a:lvl4pPr>
            <a:lvl5pPr marL="2286000" lvl="4" indent="-228600" algn="l">
              <a:spcBef>
                <a:spcPts val="600"/>
              </a:spcBef>
              <a:spcAft>
                <a:spcPts val="0"/>
              </a:spcAft>
              <a:buSzPts val="1288"/>
              <a:buNone/>
              <a:defRPr sz="1400">
                <a:solidFill>
                  <a:srgbClr val="888888"/>
                </a:solidFill>
              </a:defRPr>
            </a:lvl5pPr>
            <a:lvl6pPr marL="2743200" lvl="5" indent="-228600" algn="l">
              <a:spcBef>
                <a:spcPts val="600"/>
              </a:spcBef>
              <a:spcAft>
                <a:spcPts val="0"/>
              </a:spcAft>
              <a:buSzPts val="1288"/>
              <a:buNone/>
              <a:defRPr sz="1400">
                <a:solidFill>
                  <a:srgbClr val="888888"/>
                </a:solidFill>
              </a:defRPr>
            </a:lvl6pPr>
            <a:lvl7pPr marL="3200400" lvl="6" indent="-228600" algn="l">
              <a:spcBef>
                <a:spcPts val="600"/>
              </a:spcBef>
              <a:spcAft>
                <a:spcPts val="0"/>
              </a:spcAft>
              <a:buSzPts val="1288"/>
              <a:buNone/>
              <a:defRPr sz="1400">
                <a:solidFill>
                  <a:srgbClr val="888888"/>
                </a:solidFill>
              </a:defRPr>
            </a:lvl7pPr>
            <a:lvl8pPr marL="3657600" lvl="7" indent="-228600" algn="l">
              <a:spcBef>
                <a:spcPts val="600"/>
              </a:spcBef>
              <a:spcAft>
                <a:spcPts val="0"/>
              </a:spcAft>
              <a:buSzPts val="1288"/>
              <a:buNone/>
              <a:defRPr sz="1400">
                <a:solidFill>
                  <a:srgbClr val="888888"/>
                </a:solidFill>
              </a:defRPr>
            </a:lvl8pPr>
            <a:lvl9pPr marL="4114800" lvl="8" indent="-228600" algn="l">
              <a:spcBef>
                <a:spcPts val="600"/>
              </a:spcBef>
              <a:spcAft>
                <a:spcPts val="600"/>
              </a:spcAft>
              <a:buSzPts val="1288"/>
              <a:buNone/>
              <a:defRPr sz="1400">
                <a:solidFill>
                  <a:srgbClr val="888888"/>
                </a:solidFill>
              </a:defRPr>
            </a:lvl9pPr>
          </a:lstStyle>
          <a:p>
            <a:endParaRPr/>
          </a:p>
        </p:txBody>
      </p:sp>
      <p:sp>
        <p:nvSpPr>
          <p:cNvPr id="36" name="Google Shape;36;p44"/>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44"/>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44"/>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a:solidFill>
                  <a:srgbClr val="2D58AC"/>
                </a:solidFill>
                <a:latin typeface="Gill Sans"/>
                <a:ea typeface="Gill Sans"/>
                <a:cs typeface="Gill Sans"/>
                <a:sym typeface="Gill Sans"/>
              </a:defRPr>
            </a:lvl1pPr>
            <a:lvl2pPr marL="0" lvl="1" indent="0" algn="r">
              <a:spcBef>
                <a:spcPts val="0"/>
              </a:spcBef>
              <a:buNone/>
              <a:defRPr sz="900">
                <a:solidFill>
                  <a:srgbClr val="2D58AC"/>
                </a:solidFill>
                <a:latin typeface="Gill Sans"/>
                <a:ea typeface="Gill Sans"/>
                <a:cs typeface="Gill Sans"/>
                <a:sym typeface="Gill Sans"/>
              </a:defRPr>
            </a:lvl2pPr>
            <a:lvl3pPr marL="0" lvl="2" indent="0" algn="r">
              <a:spcBef>
                <a:spcPts val="0"/>
              </a:spcBef>
              <a:buNone/>
              <a:defRPr sz="900">
                <a:solidFill>
                  <a:srgbClr val="2D58AC"/>
                </a:solidFill>
                <a:latin typeface="Gill Sans"/>
                <a:ea typeface="Gill Sans"/>
                <a:cs typeface="Gill Sans"/>
                <a:sym typeface="Gill Sans"/>
              </a:defRPr>
            </a:lvl3pPr>
            <a:lvl4pPr marL="0" lvl="3" indent="0" algn="r">
              <a:spcBef>
                <a:spcPts val="0"/>
              </a:spcBef>
              <a:buNone/>
              <a:defRPr sz="900">
                <a:solidFill>
                  <a:srgbClr val="2D58AC"/>
                </a:solidFill>
                <a:latin typeface="Gill Sans"/>
                <a:ea typeface="Gill Sans"/>
                <a:cs typeface="Gill Sans"/>
                <a:sym typeface="Gill Sans"/>
              </a:defRPr>
            </a:lvl4pPr>
            <a:lvl5pPr marL="0" lvl="4" indent="0" algn="r">
              <a:spcBef>
                <a:spcPts val="0"/>
              </a:spcBef>
              <a:buNone/>
              <a:defRPr sz="900">
                <a:solidFill>
                  <a:srgbClr val="2D58AC"/>
                </a:solidFill>
                <a:latin typeface="Gill Sans"/>
                <a:ea typeface="Gill Sans"/>
                <a:cs typeface="Gill Sans"/>
                <a:sym typeface="Gill Sans"/>
              </a:defRPr>
            </a:lvl5pPr>
            <a:lvl6pPr marL="0" lvl="5" indent="0" algn="r">
              <a:spcBef>
                <a:spcPts val="0"/>
              </a:spcBef>
              <a:buNone/>
              <a:defRPr sz="900">
                <a:solidFill>
                  <a:srgbClr val="2D58AC"/>
                </a:solidFill>
                <a:latin typeface="Gill Sans"/>
                <a:ea typeface="Gill Sans"/>
                <a:cs typeface="Gill Sans"/>
                <a:sym typeface="Gill Sans"/>
              </a:defRPr>
            </a:lvl6pPr>
            <a:lvl7pPr marL="0" lvl="6" indent="0" algn="r">
              <a:spcBef>
                <a:spcPts val="0"/>
              </a:spcBef>
              <a:buNone/>
              <a:defRPr sz="900">
                <a:solidFill>
                  <a:srgbClr val="2D58AC"/>
                </a:solidFill>
                <a:latin typeface="Gill Sans"/>
                <a:ea typeface="Gill Sans"/>
                <a:cs typeface="Gill Sans"/>
                <a:sym typeface="Gill Sans"/>
              </a:defRPr>
            </a:lvl7pPr>
            <a:lvl8pPr marL="0" lvl="7" indent="0" algn="r">
              <a:spcBef>
                <a:spcPts val="0"/>
              </a:spcBef>
              <a:buNone/>
              <a:defRPr sz="900">
                <a:solidFill>
                  <a:srgbClr val="2D58AC"/>
                </a:solidFill>
                <a:latin typeface="Gill Sans"/>
                <a:ea typeface="Gill Sans"/>
                <a:cs typeface="Gill Sans"/>
                <a:sym typeface="Gill Sans"/>
              </a:defRPr>
            </a:lvl8pPr>
            <a:lvl9pPr marL="0" lvl="8" indent="0" algn="r">
              <a:spcBef>
                <a:spcPts val="0"/>
              </a:spcBef>
              <a:buNone/>
              <a:defRPr sz="900">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9"/>
        <p:cNvGrpSpPr/>
        <p:nvPr/>
      </p:nvGrpSpPr>
      <p:grpSpPr>
        <a:xfrm>
          <a:off x="0" y="0"/>
          <a:ext cx="0" cy="0"/>
          <a:chOff x="0" y="0"/>
          <a:chExt cx="0" cy="0"/>
        </a:xfrm>
      </p:grpSpPr>
      <p:sp>
        <p:nvSpPr>
          <p:cNvPr id="40" name="Google Shape;40;p45"/>
          <p:cNvSpPr/>
          <p:nvPr/>
        </p:nvSpPr>
        <p:spPr>
          <a:xfrm>
            <a:off x="445982"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5"/>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45"/>
          <p:cNvSpPr txBox="1">
            <a:spLocks noGrp="1"/>
          </p:cNvSpPr>
          <p:nvPr>
            <p:ph type="body" idx="1"/>
          </p:nvPr>
        </p:nvSpPr>
        <p:spPr>
          <a:xfrm>
            <a:off x="581193" y="2228003"/>
            <a:ext cx="5422390" cy="3633047"/>
          </a:xfrm>
          <a:prstGeom prst="rect">
            <a:avLst/>
          </a:prstGeom>
          <a:noFill/>
          <a:ln>
            <a:noFill/>
          </a:ln>
        </p:spPr>
        <p:txBody>
          <a:bodyPr spcFirstLastPara="1" wrap="square" lIns="91425" tIns="45700" rIns="91425" bIns="45700" anchor="ctr"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43" name="Google Shape;43;p45"/>
          <p:cNvSpPr txBox="1">
            <a:spLocks noGrp="1"/>
          </p:cNvSpPr>
          <p:nvPr>
            <p:ph type="body" idx="2"/>
          </p:nvPr>
        </p:nvSpPr>
        <p:spPr>
          <a:xfrm>
            <a:off x="6188417" y="2228003"/>
            <a:ext cx="5422392" cy="3633047"/>
          </a:xfrm>
          <a:prstGeom prst="rect">
            <a:avLst/>
          </a:prstGeom>
          <a:noFill/>
          <a:ln>
            <a:noFill/>
          </a:ln>
        </p:spPr>
        <p:txBody>
          <a:bodyPr spcFirstLastPara="1" wrap="square" lIns="91425" tIns="45700" rIns="91425" bIns="45700" anchor="ctr"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44" name="Google Shape;44;p45"/>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45"/>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45"/>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7"/>
        <p:cNvGrpSpPr/>
        <p:nvPr/>
      </p:nvGrpSpPr>
      <p:grpSpPr>
        <a:xfrm>
          <a:off x="0" y="0"/>
          <a:ext cx="0" cy="0"/>
          <a:chOff x="0" y="0"/>
          <a:chExt cx="0" cy="0"/>
        </a:xfrm>
      </p:grpSpPr>
      <p:sp>
        <p:nvSpPr>
          <p:cNvPr id="48" name="Google Shape;48;p46"/>
          <p:cNvSpPr/>
          <p:nvPr/>
        </p:nvSpPr>
        <p:spPr>
          <a:xfrm>
            <a:off x="445982"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6"/>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46"/>
          <p:cNvSpPr txBox="1">
            <a:spLocks noGrp="1"/>
          </p:cNvSpPr>
          <p:nvPr>
            <p:ph type="body" idx="1"/>
          </p:nvPr>
        </p:nvSpPr>
        <p:spPr>
          <a:xfrm>
            <a:off x="887219" y="2250892"/>
            <a:ext cx="5087075" cy="536005"/>
          </a:xfrm>
          <a:prstGeom prst="rect">
            <a:avLst/>
          </a:prstGeom>
          <a:noFill/>
          <a:ln>
            <a:noFill/>
          </a:ln>
        </p:spPr>
        <p:txBody>
          <a:bodyPr spcFirstLastPara="1" wrap="square" lIns="91425" tIns="45700" rIns="91425" bIns="45700" anchor="b" anchorCtr="0">
            <a:noAutofit/>
          </a:bodyPr>
          <a:lstStyle>
            <a:lvl1pPr marL="457200" lvl="0" indent="-228600" algn="l">
              <a:spcBef>
                <a:spcPts val="440"/>
              </a:spcBef>
              <a:spcAft>
                <a:spcPts val="0"/>
              </a:spcAft>
              <a:buSzPts val="2024"/>
              <a:buNone/>
              <a:defRPr sz="2200" b="0">
                <a:solidFill>
                  <a:schemeClr val="accent2"/>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51" name="Google Shape;51;p46"/>
          <p:cNvSpPr txBox="1">
            <a:spLocks noGrp="1"/>
          </p:cNvSpPr>
          <p:nvPr>
            <p:ph type="body" idx="2"/>
          </p:nvPr>
        </p:nvSpPr>
        <p:spPr>
          <a:xfrm>
            <a:off x="581194" y="2926052"/>
            <a:ext cx="5393100" cy="2934999"/>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52" name="Google Shape;52;p46"/>
          <p:cNvSpPr txBox="1">
            <a:spLocks noGrp="1"/>
          </p:cNvSpPr>
          <p:nvPr>
            <p:ph type="body" idx="3"/>
          </p:nvPr>
        </p:nvSpPr>
        <p:spPr>
          <a:xfrm>
            <a:off x="6523735" y="2250892"/>
            <a:ext cx="5087073" cy="553373"/>
          </a:xfrm>
          <a:prstGeom prst="rect">
            <a:avLst/>
          </a:prstGeom>
          <a:noFill/>
          <a:ln>
            <a:noFill/>
          </a:ln>
        </p:spPr>
        <p:txBody>
          <a:bodyPr spcFirstLastPara="1" wrap="square" lIns="91425" tIns="45700" rIns="91425" bIns="45700" anchor="b" anchorCtr="0">
            <a:noAutofit/>
          </a:bodyPr>
          <a:lstStyle>
            <a:lvl1pPr marL="457200" lvl="0" indent="-228600" algn="l">
              <a:spcBef>
                <a:spcPts val="440"/>
              </a:spcBef>
              <a:spcAft>
                <a:spcPts val="0"/>
              </a:spcAft>
              <a:buSzPts val="2024"/>
              <a:buNone/>
              <a:defRPr sz="2200" b="0">
                <a:solidFill>
                  <a:schemeClr val="accent2"/>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53" name="Google Shape;53;p46"/>
          <p:cNvSpPr txBox="1">
            <a:spLocks noGrp="1"/>
          </p:cNvSpPr>
          <p:nvPr>
            <p:ph type="body" idx="4"/>
          </p:nvPr>
        </p:nvSpPr>
        <p:spPr>
          <a:xfrm>
            <a:off x="6217709" y="2926052"/>
            <a:ext cx="5393100" cy="2934999"/>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54" name="Google Shape;54;p46"/>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46"/>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46"/>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57"/>
        <p:cNvGrpSpPr/>
        <p:nvPr/>
      </p:nvGrpSpPr>
      <p:grpSpPr>
        <a:xfrm>
          <a:off x="0" y="0"/>
          <a:ext cx="0" cy="0"/>
          <a:chOff x="0" y="0"/>
          <a:chExt cx="0" cy="0"/>
        </a:xfrm>
      </p:grpSpPr>
      <p:sp>
        <p:nvSpPr>
          <p:cNvPr id="58" name="Google Shape;58;p47"/>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47"/>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47"/>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
        <p:nvSpPr>
          <p:cNvPr id="61" name="Google Shape;61;p47"/>
          <p:cNvSpPr/>
          <p:nvPr/>
        </p:nvSpPr>
        <p:spPr>
          <a:xfrm>
            <a:off x="440683"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7"/>
          <p:cNvSpPr txBox="1">
            <a:spLocks noGrp="1"/>
          </p:cNvSpPr>
          <p:nvPr>
            <p:ph type="title"/>
          </p:nvPr>
        </p:nvSpPr>
        <p:spPr>
          <a:xfrm>
            <a:off x="575894" y="729658"/>
            <a:ext cx="11029616" cy="98833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63"/>
        <p:cNvGrpSpPr/>
        <p:nvPr/>
      </p:nvGrpSpPr>
      <p:grpSpPr>
        <a:xfrm>
          <a:off x="0" y="0"/>
          <a:ext cx="0" cy="0"/>
          <a:chOff x="0" y="0"/>
          <a:chExt cx="0" cy="0"/>
        </a:xfrm>
      </p:grpSpPr>
      <p:sp>
        <p:nvSpPr>
          <p:cNvPr id="64" name="Google Shape;64;p48"/>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48"/>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48"/>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7"/>
        <p:cNvGrpSpPr/>
        <p:nvPr/>
      </p:nvGrpSpPr>
      <p:grpSpPr>
        <a:xfrm>
          <a:off x="0" y="0"/>
          <a:ext cx="0" cy="0"/>
          <a:chOff x="0" y="0"/>
          <a:chExt cx="0" cy="0"/>
        </a:xfrm>
      </p:grpSpPr>
      <p:sp>
        <p:nvSpPr>
          <p:cNvPr id="68" name="Google Shape;68;p49"/>
          <p:cNvSpPr/>
          <p:nvPr/>
        </p:nvSpPr>
        <p:spPr>
          <a:xfrm>
            <a:off x="447817" y="5141973"/>
            <a:ext cx="11298200" cy="127470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9"/>
          <p:cNvSpPr txBox="1">
            <a:spLocks noGrp="1"/>
          </p:cNvSpPr>
          <p:nvPr>
            <p:ph type="title"/>
          </p:nvPr>
        </p:nvSpPr>
        <p:spPr>
          <a:xfrm>
            <a:off x="581192" y="5262296"/>
            <a:ext cx="4909445" cy="689514"/>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2D58AC"/>
              </a:buClr>
              <a:buSzPts val="2000"/>
              <a:buFont typeface="Gill Sans"/>
              <a:buNone/>
              <a:defRPr sz="2000" b="0">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49"/>
          <p:cNvSpPr txBox="1">
            <a:spLocks noGrp="1"/>
          </p:cNvSpPr>
          <p:nvPr>
            <p:ph type="body" idx="1"/>
          </p:nvPr>
        </p:nvSpPr>
        <p:spPr>
          <a:xfrm>
            <a:off x="447816" y="601200"/>
            <a:ext cx="11292840" cy="4204800"/>
          </a:xfrm>
          <a:prstGeom prst="rect">
            <a:avLst/>
          </a:prstGeom>
          <a:noFill/>
          <a:ln>
            <a:noFill/>
          </a:ln>
        </p:spPr>
        <p:txBody>
          <a:bodyPr spcFirstLastPara="1" wrap="square" lIns="91425" tIns="45700" rIns="91425" bIns="45700" anchor="ctr" anchorCtr="0">
            <a:normAutofit/>
          </a:bodyPr>
          <a:lstStyle>
            <a:lvl1pPr marL="457200" lvl="0" indent="-345440" algn="l">
              <a:spcBef>
                <a:spcPts val="400"/>
              </a:spcBef>
              <a:spcAft>
                <a:spcPts val="0"/>
              </a:spcAft>
              <a:buSzPts val="1840"/>
              <a:buChar char="◼"/>
              <a:defRPr sz="2000">
                <a:solidFill>
                  <a:schemeClr val="dk2"/>
                </a:solidFill>
              </a:defRPr>
            </a:lvl1pPr>
            <a:lvl2pPr marL="914400" lvl="1" indent="-333756" algn="l">
              <a:spcBef>
                <a:spcPts val="600"/>
              </a:spcBef>
              <a:spcAft>
                <a:spcPts val="0"/>
              </a:spcAft>
              <a:buSzPts val="1656"/>
              <a:buChar char="◼"/>
              <a:defRPr sz="1800">
                <a:solidFill>
                  <a:schemeClr val="dk2"/>
                </a:solidFill>
              </a:defRPr>
            </a:lvl2pPr>
            <a:lvl3pPr marL="1371600" lvl="2" indent="-322072" algn="l">
              <a:spcBef>
                <a:spcPts val="600"/>
              </a:spcBef>
              <a:spcAft>
                <a:spcPts val="0"/>
              </a:spcAft>
              <a:buSzPts val="1472"/>
              <a:buChar char="◼"/>
              <a:defRPr sz="1600">
                <a:solidFill>
                  <a:schemeClr val="dk2"/>
                </a:solidFill>
              </a:defRPr>
            </a:lvl3pPr>
            <a:lvl4pPr marL="1828800" lvl="3" indent="-310388" algn="l">
              <a:spcBef>
                <a:spcPts val="600"/>
              </a:spcBef>
              <a:spcAft>
                <a:spcPts val="0"/>
              </a:spcAft>
              <a:buSzPts val="1288"/>
              <a:buChar char="◼"/>
              <a:defRPr sz="1400">
                <a:solidFill>
                  <a:schemeClr val="dk2"/>
                </a:solidFill>
              </a:defRPr>
            </a:lvl4pPr>
            <a:lvl5pPr marL="2286000" lvl="4" indent="-310388" algn="l">
              <a:spcBef>
                <a:spcPts val="600"/>
              </a:spcBef>
              <a:spcAft>
                <a:spcPts val="0"/>
              </a:spcAft>
              <a:buSzPts val="1288"/>
              <a:buChar char="◼"/>
              <a:defRPr sz="1400">
                <a:solidFill>
                  <a:schemeClr val="dk2"/>
                </a:solidFill>
              </a:defRPr>
            </a:lvl5pPr>
            <a:lvl6pPr marL="2743200" lvl="5" indent="-310388" algn="l">
              <a:spcBef>
                <a:spcPts val="600"/>
              </a:spcBef>
              <a:spcAft>
                <a:spcPts val="0"/>
              </a:spcAft>
              <a:buSzPts val="1288"/>
              <a:buChar char="◼"/>
              <a:defRPr sz="1400">
                <a:solidFill>
                  <a:schemeClr val="dk2"/>
                </a:solidFill>
              </a:defRPr>
            </a:lvl6pPr>
            <a:lvl7pPr marL="3200400" lvl="6" indent="-310388" algn="l">
              <a:spcBef>
                <a:spcPts val="600"/>
              </a:spcBef>
              <a:spcAft>
                <a:spcPts val="0"/>
              </a:spcAft>
              <a:buSzPts val="1288"/>
              <a:buChar char="◼"/>
              <a:defRPr sz="1400">
                <a:solidFill>
                  <a:schemeClr val="dk2"/>
                </a:solidFill>
              </a:defRPr>
            </a:lvl7pPr>
            <a:lvl8pPr marL="3657600" lvl="7" indent="-310388" algn="l">
              <a:spcBef>
                <a:spcPts val="600"/>
              </a:spcBef>
              <a:spcAft>
                <a:spcPts val="0"/>
              </a:spcAft>
              <a:buSzPts val="1288"/>
              <a:buChar char="◼"/>
              <a:defRPr sz="1400">
                <a:solidFill>
                  <a:schemeClr val="dk2"/>
                </a:solidFill>
              </a:defRPr>
            </a:lvl8pPr>
            <a:lvl9pPr marL="4114800" lvl="8" indent="-310388" algn="l">
              <a:spcBef>
                <a:spcPts val="600"/>
              </a:spcBef>
              <a:spcAft>
                <a:spcPts val="600"/>
              </a:spcAft>
              <a:buSzPts val="1288"/>
              <a:buChar char="◼"/>
              <a:defRPr sz="1400">
                <a:solidFill>
                  <a:schemeClr val="dk2"/>
                </a:solidFill>
              </a:defRPr>
            </a:lvl9pPr>
          </a:lstStyle>
          <a:p>
            <a:endParaRPr/>
          </a:p>
        </p:txBody>
      </p:sp>
      <p:sp>
        <p:nvSpPr>
          <p:cNvPr id="71" name="Google Shape;71;p49"/>
          <p:cNvSpPr txBox="1">
            <a:spLocks noGrp="1"/>
          </p:cNvSpPr>
          <p:nvPr>
            <p:ph type="body" idx="2"/>
          </p:nvPr>
        </p:nvSpPr>
        <p:spPr>
          <a:xfrm>
            <a:off x="5740823" y="5262296"/>
            <a:ext cx="5869987" cy="689515"/>
          </a:xfrm>
          <a:prstGeom prst="rect">
            <a:avLst/>
          </a:prstGeom>
          <a:noFill/>
          <a:ln>
            <a:noFill/>
          </a:ln>
        </p:spPr>
        <p:txBody>
          <a:bodyPr spcFirstLastPara="1" wrap="square" lIns="91425" tIns="45700" rIns="91425" bIns="45700" anchor="ctr" anchorCtr="0">
            <a:normAutofit/>
          </a:bodyPr>
          <a:lstStyle>
            <a:lvl1pPr marL="457200" lvl="0" indent="-228600" algn="r">
              <a:spcBef>
                <a:spcPts val="220"/>
              </a:spcBef>
              <a:spcAft>
                <a:spcPts val="0"/>
              </a:spcAft>
              <a:buSzPts val="1012"/>
              <a:buNone/>
              <a:defRPr sz="1100">
                <a:solidFill>
                  <a:schemeClr val="lt1"/>
                </a:solidFill>
              </a:defRPr>
            </a:lvl1pPr>
            <a:lvl2pPr marL="914400" lvl="1" indent="-228600" algn="l">
              <a:spcBef>
                <a:spcPts val="600"/>
              </a:spcBef>
              <a:spcAft>
                <a:spcPts val="0"/>
              </a:spcAft>
              <a:buSzPts val="1012"/>
              <a:buNone/>
              <a:defRPr sz="11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72" name="Google Shape;72;p49"/>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49"/>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49"/>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a:solidFill>
                  <a:srgbClr val="2D58AC"/>
                </a:solidFill>
                <a:latin typeface="Gill Sans"/>
                <a:ea typeface="Gill Sans"/>
                <a:cs typeface="Gill Sans"/>
                <a:sym typeface="Gill Sans"/>
              </a:defRPr>
            </a:lvl1pPr>
            <a:lvl2pPr marL="0" lvl="1" indent="0" algn="r">
              <a:spcBef>
                <a:spcPts val="0"/>
              </a:spcBef>
              <a:buNone/>
              <a:defRPr sz="900">
                <a:solidFill>
                  <a:srgbClr val="2D58AC"/>
                </a:solidFill>
                <a:latin typeface="Gill Sans"/>
                <a:ea typeface="Gill Sans"/>
                <a:cs typeface="Gill Sans"/>
                <a:sym typeface="Gill Sans"/>
              </a:defRPr>
            </a:lvl2pPr>
            <a:lvl3pPr marL="0" lvl="2" indent="0" algn="r">
              <a:spcBef>
                <a:spcPts val="0"/>
              </a:spcBef>
              <a:buNone/>
              <a:defRPr sz="900">
                <a:solidFill>
                  <a:srgbClr val="2D58AC"/>
                </a:solidFill>
                <a:latin typeface="Gill Sans"/>
                <a:ea typeface="Gill Sans"/>
                <a:cs typeface="Gill Sans"/>
                <a:sym typeface="Gill Sans"/>
              </a:defRPr>
            </a:lvl3pPr>
            <a:lvl4pPr marL="0" lvl="3" indent="0" algn="r">
              <a:spcBef>
                <a:spcPts val="0"/>
              </a:spcBef>
              <a:buNone/>
              <a:defRPr sz="900">
                <a:solidFill>
                  <a:srgbClr val="2D58AC"/>
                </a:solidFill>
                <a:latin typeface="Gill Sans"/>
                <a:ea typeface="Gill Sans"/>
                <a:cs typeface="Gill Sans"/>
                <a:sym typeface="Gill Sans"/>
              </a:defRPr>
            </a:lvl4pPr>
            <a:lvl5pPr marL="0" lvl="4" indent="0" algn="r">
              <a:spcBef>
                <a:spcPts val="0"/>
              </a:spcBef>
              <a:buNone/>
              <a:defRPr sz="900">
                <a:solidFill>
                  <a:srgbClr val="2D58AC"/>
                </a:solidFill>
                <a:latin typeface="Gill Sans"/>
                <a:ea typeface="Gill Sans"/>
                <a:cs typeface="Gill Sans"/>
                <a:sym typeface="Gill Sans"/>
              </a:defRPr>
            </a:lvl5pPr>
            <a:lvl6pPr marL="0" lvl="5" indent="0" algn="r">
              <a:spcBef>
                <a:spcPts val="0"/>
              </a:spcBef>
              <a:buNone/>
              <a:defRPr sz="900">
                <a:solidFill>
                  <a:srgbClr val="2D58AC"/>
                </a:solidFill>
                <a:latin typeface="Gill Sans"/>
                <a:ea typeface="Gill Sans"/>
                <a:cs typeface="Gill Sans"/>
                <a:sym typeface="Gill Sans"/>
              </a:defRPr>
            </a:lvl6pPr>
            <a:lvl7pPr marL="0" lvl="6" indent="0" algn="r">
              <a:spcBef>
                <a:spcPts val="0"/>
              </a:spcBef>
              <a:buNone/>
              <a:defRPr sz="900">
                <a:solidFill>
                  <a:srgbClr val="2D58AC"/>
                </a:solidFill>
                <a:latin typeface="Gill Sans"/>
                <a:ea typeface="Gill Sans"/>
                <a:cs typeface="Gill Sans"/>
                <a:sym typeface="Gill Sans"/>
              </a:defRPr>
            </a:lvl7pPr>
            <a:lvl8pPr marL="0" lvl="7" indent="0" algn="r">
              <a:spcBef>
                <a:spcPts val="0"/>
              </a:spcBef>
              <a:buNone/>
              <a:defRPr sz="900">
                <a:solidFill>
                  <a:srgbClr val="2D58AC"/>
                </a:solidFill>
                <a:latin typeface="Gill Sans"/>
                <a:ea typeface="Gill Sans"/>
                <a:cs typeface="Gill Sans"/>
                <a:sym typeface="Gill Sans"/>
              </a:defRPr>
            </a:lvl8pPr>
            <a:lvl9pPr marL="0" lvl="8" indent="0" algn="r">
              <a:spcBef>
                <a:spcPts val="0"/>
              </a:spcBef>
              <a:buNone/>
              <a:defRPr sz="900">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75"/>
        <p:cNvGrpSpPr/>
        <p:nvPr/>
      </p:nvGrpSpPr>
      <p:grpSpPr>
        <a:xfrm>
          <a:off x="0" y="0"/>
          <a:ext cx="0" cy="0"/>
          <a:chOff x="0" y="0"/>
          <a:chExt cx="0" cy="0"/>
        </a:xfrm>
      </p:grpSpPr>
      <p:sp>
        <p:nvSpPr>
          <p:cNvPr id="76" name="Google Shape;76;p50"/>
          <p:cNvSpPr txBox="1">
            <a:spLocks noGrp="1"/>
          </p:cNvSpPr>
          <p:nvPr>
            <p:ph type="title"/>
          </p:nvPr>
        </p:nvSpPr>
        <p:spPr>
          <a:xfrm>
            <a:off x="581193" y="4693389"/>
            <a:ext cx="11029616"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2400"/>
              <a:buFont typeface="Gill Sans"/>
              <a:buNone/>
              <a:defRPr sz="2400" b="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50"/>
          <p:cNvSpPr>
            <a:spLocks noGrp="1"/>
          </p:cNvSpPr>
          <p:nvPr>
            <p:ph type="pic" idx="2"/>
          </p:nvPr>
        </p:nvSpPr>
        <p:spPr>
          <a:xfrm>
            <a:off x="447817" y="599725"/>
            <a:ext cx="11290859" cy="3557252"/>
          </a:xfrm>
          <a:prstGeom prst="rect">
            <a:avLst/>
          </a:prstGeom>
          <a:noFill/>
          <a:ln>
            <a:noFill/>
          </a:ln>
        </p:spPr>
      </p:sp>
      <p:sp>
        <p:nvSpPr>
          <p:cNvPr id="78" name="Google Shape;78;p50"/>
          <p:cNvSpPr txBox="1">
            <a:spLocks noGrp="1"/>
          </p:cNvSpPr>
          <p:nvPr>
            <p:ph type="body" idx="1"/>
          </p:nvPr>
        </p:nvSpPr>
        <p:spPr>
          <a:xfrm>
            <a:off x="581192" y="5260127"/>
            <a:ext cx="11029617" cy="598671"/>
          </a:xfrm>
          <a:prstGeom prst="rect">
            <a:avLst/>
          </a:prstGeom>
          <a:noFill/>
          <a:ln>
            <a:noFill/>
          </a:ln>
        </p:spPr>
        <p:txBody>
          <a:bodyPr spcFirstLastPara="1" wrap="square" lIns="91425" tIns="45700" rIns="91425" bIns="45700" anchor="ctr" anchorCtr="0">
            <a:normAutofit/>
          </a:bodyPr>
          <a:lstStyle>
            <a:lvl1pPr marL="457200" lvl="0" indent="-228600" algn="l">
              <a:spcBef>
                <a:spcPts val="240"/>
              </a:spcBef>
              <a:spcAft>
                <a:spcPts val="0"/>
              </a:spcAft>
              <a:buSzPts val="1104"/>
              <a:buNone/>
              <a:defRPr sz="1200"/>
            </a:lvl1pPr>
            <a:lvl2pPr marL="914400" lvl="1" indent="-228600" algn="l">
              <a:spcBef>
                <a:spcPts val="600"/>
              </a:spcBef>
              <a:spcAft>
                <a:spcPts val="0"/>
              </a:spcAft>
              <a:buSzPts val="1104"/>
              <a:buNone/>
              <a:defRPr sz="12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79" name="Google Shape;79;p50"/>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50"/>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50"/>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1"/>
          <p:cNvSpPr txBox="1">
            <a:spLocks noGrp="1"/>
          </p:cNvSpPr>
          <p:nvPr>
            <p:ph type="title"/>
          </p:nvPr>
        </p:nvSpPr>
        <p:spPr>
          <a:xfrm>
            <a:off x="581192" y="705124"/>
            <a:ext cx="11029616" cy="1189554"/>
          </a:xfrm>
          <a:prstGeom prst="rect">
            <a:avLst/>
          </a:prstGeom>
          <a:noFill/>
          <a:ln>
            <a:noFill/>
          </a:ln>
        </p:spPr>
        <p:txBody>
          <a:bodyPr spcFirstLastPara="1" wrap="square" lIns="91425" tIns="45700" rIns="91425" bIns="45700" anchor="b" anchorCtr="0">
            <a:normAutofit/>
          </a:bodyPr>
          <a:lstStyle>
            <a:lvl1pPr marR="0" lvl="0" algn="l" rtl="0">
              <a:spcBef>
                <a:spcPts val="0"/>
              </a:spcBef>
              <a:spcAft>
                <a:spcPts val="0"/>
              </a:spcAft>
              <a:buClr>
                <a:schemeClr val="lt1"/>
              </a:buClr>
              <a:buSzPts val="2800"/>
              <a:buFont typeface="Gill Sans"/>
              <a:buNone/>
              <a:defRPr sz="2800" b="0" i="0" u="none" strike="noStrike" cap="none">
                <a:solidFill>
                  <a:schemeClr val="lt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1" name="Google Shape;11;p41"/>
          <p:cNvSpPr txBox="1">
            <a:spLocks noGrp="1"/>
          </p:cNvSpPr>
          <p:nvPr>
            <p:ph type="body" idx="1"/>
          </p:nvPr>
        </p:nvSpPr>
        <p:spPr>
          <a:xfrm>
            <a:off x="581192" y="2336003"/>
            <a:ext cx="11029616" cy="3522794"/>
          </a:xfrm>
          <a:prstGeom prst="rect">
            <a:avLst/>
          </a:prstGeom>
          <a:noFill/>
          <a:ln>
            <a:noFill/>
          </a:ln>
        </p:spPr>
        <p:txBody>
          <a:bodyPr spcFirstLastPara="1" wrap="square" lIns="91425" tIns="45700" rIns="91425" bIns="45700" anchor="ctr" anchorCtr="0">
            <a:normAutofit/>
          </a:bodyPr>
          <a:lstStyle>
            <a:lvl1pPr marL="457200" marR="0" lvl="0" indent="-333756" algn="l" rtl="0">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22072" algn="l" rtl="0">
              <a:spcBef>
                <a:spcPts val="600"/>
              </a:spcBef>
              <a:spcAft>
                <a:spcPts val="0"/>
              </a:spcAft>
              <a:buClr>
                <a:schemeClr val="accent2"/>
              </a:buClr>
              <a:buSzPts val="1472"/>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10388" algn="l" rtl="0">
              <a:spcBef>
                <a:spcPts val="600"/>
              </a:spcBef>
              <a:spcAft>
                <a:spcPts val="0"/>
              </a:spcAft>
              <a:buClr>
                <a:schemeClr val="accent2"/>
              </a:buClr>
              <a:buSzPts val="1288"/>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298703"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298703"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298703" algn="l" rtl="0">
              <a:spcBef>
                <a:spcPts val="600"/>
              </a:spcBef>
              <a:spcAft>
                <a:spcPts val="60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9pPr>
          </a:lstStyle>
          <a:p>
            <a:endParaRPr/>
          </a:p>
        </p:txBody>
      </p:sp>
      <p:sp>
        <p:nvSpPr>
          <p:cNvPr id="12" name="Google Shape;12;p41"/>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chemeClr val="accent2"/>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3" name="Google Shape;13;p41"/>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chemeClr val="accent2"/>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4" name="Google Shape;14;p41"/>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accent2"/>
                </a:solidFill>
                <a:latin typeface="Gill Sans"/>
                <a:ea typeface="Gill Sans"/>
                <a:cs typeface="Gill Sans"/>
                <a:sym typeface="Gill Sans"/>
              </a:defRPr>
            </a:lvl1pPr>
            <a:lvl2pPr marL="0" marR="0" lvl="1" indent="0" algn="r" rtl="0">
              <a:spcBef>
                <a:spcPts val="0"/>
              </a:spcBef>
              <a:buNone/>
              <a:defRPr sz="900" b="0" i="0" u="none" strike="noStrike" cap="none">
                <a:solidFill>
                  <a:schemeClr val="accent2"/>
                </a:solidFill>
                <a:latin typeface="Gill Sans"/>
                <a:ea typeface="Gill Sans"/>
                <a:cs typeface="Gill Sans"/>
                <a:sym typeface="Gill Sans"/>
              </a:defRPr>
            </a:lvl2pPr>
            <a:lvl3pPr marL="0" marR="0" lvl="2" indent="0" algn="r" rtl="0">
              <a:spcBef>
                <a:spcPts val="0"/>
              </a:spcBef>
              <a:buNone/>
              <a:defRPr sz="900" b="0" i="0" u="none" strike="noStrike" cap="none">
                <a:solidFill>
                  <a:schemeClr val="accent2"/>
                </a:solidFill>
                <a:latin typeface="Gill Sans"/>
                <a:ea typeface="Gill Sans"/>
                <a:cs typeface="Gill Sans"/>
                <a:sym typeface="Gill Sans"/>
              </a:defRPr>
            </a:lvl3pPr>
            <a:lvl4pPr marL="0" marR="0" lvl="3" indent="0" algn="r" rtl="0">
              <a:spcBef>
                <a:spcPts val="0"/>
              </a:spcBef>
              <a:buNone/>
              <a:defRPr sz="900" b="0" i="0" u="none" strike="noStrike" cap="none">
                <a:solidFill>
                  <a:schemeClr val="accent2"/>
                </a:solidFill>
                <a:latin typeface="Gill Sans"/>
                <a:ea typeface="Gill Sans"/>
                <a:cs typeface="Gill Sans"/>
                <a:sym typeface="Gill Sans"/>
              </a:defRPr>
            </a:lvl4pPr>
            <a:lvl5pPr marL="0" marR="0" lvl="4" indent="0" algn="r" rtl="0">
              <a:spcBef>
                <a:spcPts val="0"/>
              </a:spcBef>
              <a:buNone/>
              <a:defRPr sz="900" b="0" i="0" u="none" strike="noStrike" cap="none">
                <a:solidFill>
                  <a:schemeClr val="accent2"/>
                </a:solidFill>
                <a:latin typeface="Gill Sans"/>
                <a:ea typeface="Gill Sans"/>
                <a:cs typeface="Gill Sans"/>
                <a:sym typeface="Gill Sans"/>
              </a:defRPr>
            </a:lvl5pPr>
            <a:lvl6pPr marL="0" marR="0" lvl="5" indent="0" algn="r" rtl="0">
              <a:spcBef>
                <a:spcPts val="0"/>
              </a:spcBef>
              <a:buNone/>
              <a:defRPr sz="900" b="0" i="0" u="none" strike="noStrike" cap="none">
                <a:solidFill>
                  <a:schemeClr val="accent2"/>
                </a:solidFill>
                <a:latin typeface="Gill Sans"/>
                <a:ea typeface="Gill Sans"/>
                <a:cs typeface="Gill Sans"/>
                <a:sym typeface="Gill Sans"/>
              </a:defRPr>
            </a:lvl6pPr>
            <a:lvl7pPr marL="0" marR="0" lvl="6" indent="0" algn="r" rtl="0">
              <a:spcBef>
                <a:spcPts val="0"/>
              </a:spcBef>
              <a:buNone/>
              <a:defRPr sz="900" b="0" i="0" u="none" strike="noStrike" cap="none">
                <a:solidFill>
                  <a:schemeClr val="accent2"/>
                </a:solidFill>
                <a:latin typeface="Gill Sans"/>
                <a:ea typeface="Gill Sans"/>
                <a:cs typeface="Gill Sans"/>
                <a:sym typeface="Gill Sans"/>
              </a:defRPr>
            </a:lvl7pPr>
            <a:lvl8pPr marL="0" marR="0" lvl="7" indent="0" algn="r" rtl="0">
              <a:spcBef>
                <a:spcPts val="0"/>
              </a:spcBef>
              <a:buNone/>
              <a:defRPr sz="900" b="0" i="0" u="none" strike="noStrike" cap="none">
                <a:solidFill>
                  <a:schemeClr val="accent2"/>
                </a:solidFill>
                <a:latin typeface="Gill Sans"/>
                <a:ea typeface="Gill Sans"/>
                <a:cs typeface="Gill Sans"/>
                <a:sym typeface="Gill Sans"/>
              </a:defRPr>
            </a:lvl8pPr>
            <a:lvl9pPr marL="0" marR="0" lvl="8" indent="0" algn="r" rtl="0">
              <a:spcBef>
                <a:spcPts val="0"/>
              </a:spcBef>
              <a:buNone/>
              <a:defRPr sz="9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s-ES"/>
              <a:t>‹Nº›</a:t>
            </a:fld>
            <a:endParaRPr/>
          </a:p>
        </p:txBody>
      </p:sp>
      <p:sp>
        <p:nvSpPr>
          <p:cNvPr id="15" name="Google Shape;15;p41"/>
          <p:cNvSpPr/>
          <p:nvPr/>
        </p:nvSpPr>
        <p:spPr>
          <a:xfrm>
            <a:off x="446534" y="457200"/>
            <a:ext cx="3703320" cy="9499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41"/>
          <p:cNvSpPr/>
          <p:nvPr/>
        </p:nvSpPr>
        <p:spPr>
          <a:xfrm>
            <a:off x="8042147" y="453643"/>
            <a:ext cx="3703320" cy="9855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41"/>
          <p:cNvSpPr/>
          <p:nvPr/>
        </p:nvSpPr>
        <p:spPr>
          <a:xfrm>
            <a:off x="4241830" y="457200"/>
            <a:ext cx="3703320" cy="9144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8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
          <p:cNvSpPr txBox="1">
            <a:spLocks noGrp="1"/>
          </p:cNvSpPr>
          <p:nvPr>
            <p:ph type="ctrTitle"/>
          </p:nvPr>
        </p:nvSpPr>
        <p:spPr>
          <a:xfrm>
            <a:off x="517945" y="3608618"/>
            <a:ext cx="10993549" cy="678311"/>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3600"/>
              <a:buFont typeface="Gill Sans"/>
              <a:buNone/>
            </a:pPr>
            <a:r>
              <a:rPr lang="es-ES" dirty="0">
                <a:solidFill>
                  <a:schemeClr val="lt1"/>
                </a:solidFill>
              </a:rPr>
              <a:t>BANQUITO REST JAVA CON BDD NUBE</a:t>
            </a:r>
            <a:endParaRPr dirty="0">
              <a:solidFill>
                <a:schemeClr val="lt1"/>
              </a:solidFill>
            </a:endParaRPr>
          </a:p>
        </p:txBody>
      </p:sp>
      <p:sp>
        <p:nvSpPr>
          <p:cNvPr id="101" name="Google Shape;101;p1"/>
          <p:cNvSpPr txBox="1">
            <a:spLocks noGrp="1"/>
          </p:cNvSpPr>
          <p:nvPr>
            <p:ph type="subTitle" idx="1"/>
          </p:nvPr>
        </p:nvSpPr>
        <p:spPr>
          <a:xfrm>
            <a:off x="599226" y="5149400"/>
            <a:ext cx="4734774" cy="1235358"/>
          </a:xfrm>
          <a:prstGeom prst="rect">
            <a:avLst/>
          </a:prstGeom>
          <a:noFill/>
          <a:ln>
            <a:noFill/>
          </a:ln>
        </p:spPr>
        <p:txBody>
          <a:bodyPr spcFirstLastPara="1" wrap="square" lIns="91425" tIns="45700" rIns="91425" bIns="45700" anchor="t" anchorCtr="0">
            <a:normAutofit fontScale="77500" lnSpcReduction="20000"/>
          </a:bodyPr>
          <a:lstStyle/>
          <a:p>
            <a:pPr marL="0" lvl="0" indent="0" algn="l" rtl="0">
              <a:spcBef>
                <a:spcPts val="0"/>
              </a:spcBef>
              <a:spcAft>
                <a:spcPts val="0"/>
              </a:spcAft>
              <a:buSzPct val="65577"/>
              <a:buNone/>
            </a:pPr>
            <a:r>
              <a:rPr lang="es-ES" sz="2244" b="1" dirty="0">
                <a:solidFill>
                  <a:schemeClr val="lt1"/>
                </a:solidFill>
              </a:rPr>
              <a:t>INTEGRANTES: 	           ARGUELLO JOEL</a:t>
            </a:r>
            <a:endParaRPr sz="2244" dirty="0">
              <a:solidFill>
                <a:schemeClr val="lt1"/>
              </a:solidFill>
            </a:endParaRPr>
          </a:p>
          <a:p>
            <a:pPr marL="0" lvl="0" indent="0" algn="l" rtl="0">
              <a:spcBef>
                <a:spcPts val="872"/>
              </a:spcBef>
              <a:spcAft>
                <a:spcPts val="0"/>
              </a:spcAft>
              <a:buSzPct val="65577"/>
              <a:buNone/>
            </a:pPr>
            <a:r>
              <a:rPr lang="es-ES" sz="2244" dirty="0">
                <a:solidFill>
                  <a:schemeClr val="lt1"/>
                </a:solidFill>
              </a:rPr>
              <a:t>		          CARRERA NAHIR</a:t>
            </a:r>
            <a:endParaRPr sz="2244" dirty="0"/>
          </a:p>
          <a:p>
            <a:pPr marL="0" lvl="0" indent="0" algn="l" rtl="0">
              <a:spcBef>
                <a:spcPts val="872"/>
              </a:spcBef>
              <a:spcAft>
                <a:spcPts val="0"/>
              </a:spcAft>
              <a:buSzPct val="65577"/>
              <a:buNone/>
            </a:pPr>
            <a:r>
              <a:rPr lang="es-ES" sz="2244" dirty="0">
                <a:solidFill>
                  <a:schemeClr val="lt1"/>
                </a:solidFill>
              </a:rPr>
              <a:t>	</a:t>
            </a:r>
            <a:r>
              <a:rPr lang="es-ES" sz="2244">
                <a:solidFill>
                  <a:schemeClr val="lt1"/>
                </a:solidFill>
              </a:rPr>
              <a:t>	          PINZA </a:t>
            </a:r>
            <a:r>
              <a:rPr lang="es-ES" sz="2244" dirty="0">
                <a:solidFill>
                  <a:schemeClr val="lt1"/>
                </a:solidFill>
              </a:rPr>
              <a:t>JUAN PABLO</a:t>
            </a:r>
            <a:endParaRPr sz="2244" dirty="0"/>
          </a:p>
          <a:p>
            <a:pPr marL="0" lvl="0" indent="0" algn="l" rtl="0">
              <a:spcBef>
                <a:spcPts val="872"/>
              </a:spcBef>
              <a:spcAft>
                <a:spcPts val="0"/>
              </a:spcAft>
              <a:buSzPct val="92000"/>
              <a:buNone/>
            </a:pPr>
            <a:r>
              <a:rPr lang="es-ES" dirty="0">
                <a:solidFill>
                  <a:schemeClr val="lt1"/>
                </a:solidFill>
              </a:rPr>
              <a:t>			      </a:t>
            </a:r>
            <a:endParaRPr dirty="0"/>
          </a:p>
          <a:p>
            <a:pPr marL="0" lvl="0" indent="0" algn="l" rtl="0">
              <a:spcBef>
                <a:spcPts val="872"/>
              </a:spcBef>
              <a:spcAft>
                <a:spcPts val="0"/>
              </a:spcAft>
              <a:buSzPct val="92000"/>
              <a:buNone/>
            </a:pPr>
            <a:endParaRPr dirty="0">
              <a:solidFill>
                <a:schemeClr val="lt1"/>
              </a:solidFill>
            </a:endParaRPr>
          </a:p>
        </p:txBody>
      </p:sp>
      <p:pic>
        <p:nvPicPr>
          <p:cNvPr id="102" name="Google Shape;102;p1" descr="Resultado de imagen para espe"/>
          <p:cNvPicPr preferRelativeResize="0"/>
          <p:nvPr/>
        </p:nvPicPr>
        <p:blipFill rotWithShape="1">
          <a:blip r:embed="rId3">
            <a:alphaModFix/>
          </a:blip>
          <a:srcRect/>
          <a:stretch/>
        </p:blipFill>
        <p:spPr>
          <a:xfrm>
            <a:off x="319597" y="716302"/>
            <a:ext cx="11647502" cy="2193925"/>
          </a:xfrm>
          <a:prstGeom prst="rect">
            <a:avLst/>
          </a:prstGeom>
          <a:noFill/>
          <a:ln>
            <a:noFill/>
          </a:ln>
        </p:spPr>
      </p:pic>
      <p:sp>
        <p:nvSpPr>
          <p:cNvPr id="103" name="Google Shape;103;p1"/>
          <p:cNvSpPr txBox="1"/>
          <p:nvPr/>
        </p:nvSpPr>
        <p:spPr>
          <a:xfrm>
            <a:off x="7874427" y="5149400"/>
            <a:ext cx="3718347" cy="132464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2"/>
              </a:buClr>
              <a:buSzPts val="1472"/>
              <a:buFont typeface="Noto Sans Symbols"/>
              <a:buNone/>
            </a:pPr>
            <a:r>
              <a:rPr lang="es-ES" sz="1600" b="1" i="0" u="none" strike="noStrike" cap="none" dirty="0">
                <a:solidFill>
                  <a:schemeClr val="lt1"/>
                </a:solidFill>
                <a:latin typeface="Gill Sans"/>
                <a:ea typeface="Gill Sans"/>
                <a:cs typeface="Gill Sans"/>
                <a:sym typeface="Gill Sans"/>
              </a:rPr>
              <a:t>NRC:	</a:t>
            </a:r>
            <a:r>
              <a:rPr lang="es-ES" sz="1600" dirty="0">
                <a:solidFill>
                  <a:schemeClr val="lt1"/>
                </a:solidFill>
                <a:latin typeface="Gill Sans"/>
                <a:ea typeface="Gill Sans"/>
                <a:cs typeface="Gill Sans"/>
                <a:sym typeface="Gill Sans"/>
              </a:rPr>
              <a:t>29783</a:t>
            </a:r>
            <a:endParaRPr dirty="0"/>
          </a:p>
          <a:p>
            <a:pPr marL="0" marR="0" lvl="0" indent="0" algn="l" rtl="0">
              <a:spcBef>
                <a:spcPts val="920"/>
              </a:spcBef>
              <a:spcAft>
                <a:spcPts val="0"/>
              </a:spcAft>
              <a:buClr>
                <a:schemeClr val="accent2"/>
              </a:buClr>
              <a:buSzPts val="1472"/>
              <a:buFont typeface="Noto Sans Symbols"/>
              <a:buNone/>
            </a:pPr>
            <a:r>
              <a:rPr lang="es-ES" sz="1600" b="1" i="0" u="none" strike="noStrike" cap="none" dirty="0">
                <a:solidFill>
                  <a:schemeClr val="lt1"/>
                </a:solidFill>
                <a:latin typeface="Gill Sans"/>
                <a:ea typeface="Gill Sans"/>
                <a:cs typeface="Gill Sans"/>
                <a:sym typeface="Gill Sans"/>
              </a:rPr>
              <a:t>FECHA:	16/1</a:t>
            </a:r>
            <a:r>
              <a:rPr lang="es-ES" sz="1600" dirty="0">
                <a:solidFill>
                  <a:schemeClr val="lt1"/>
                </a:solidFill>
                <a:latin typeface="Gill Sans"/>
                <a:ea typeface="Gill Sans"/>
                <a:cs typeface="Gill Sans"/>
                <a:sym typeface="Gill Sans"/>
              </a:rPr>
              <a:t>2</a:t>
            </a:r>
            <a:r>
              <a:rPr lang="es-ES" sz="1600" b="0" i="0" u="none" strike="noStrike" cap="none" dirty="0">
                <a:solidFill>
                  <a:schemeClr val="lt1"/>
                </a:solidFill>
                <a:latin typeface="Gill Sans"/>
                <a:ea typeface="Gill Sans"/>
                <a:cs typeface="Gill Sans"/>
                <a:sym typeface="Gill Sans"/>
              </a:rPr>
              <a:t>/202</a:t>
            </a:r>
            <a:r>
              <a:rPr lang="es-ES" sz="1600" dirty="0">
                <a:solidFill>
                  <a:schemeClr val="lt1"/>
                </a:solidFill>
                <a:latin typeface="Gill Sans"/>
                <a:ea typeface="Gill Sans"/>
                <a:cs typeface="Gill Sans"/>
                <a:sym typeface="Gill Sans"/>
              </a:rPr>
              <a:t>5</a:t>
            </a:r>
            <a:endParaRPr dirty="0"/>
          </a:p>
          <a:p>
            <a:pPr marL="0" marR="0" lvl="0" indent="0" algn="l" rtl="0">
              <a:spcBef>
                <a:spcPts val="920"/>
              </a:spcBef>
              <a:spcAft>
                <a:spcPts val="0"/>
              </a:spcAft>
              <a:buClr>
                <a:schemeClr val="accent2"/>
              </a:buClr>
              <a:buSzPts val="1472"/>
              <a:buFont typeface="Noto Sans Symbols"/>
              <a:buNone/>
            </a:pPr>
            <a:r>
              <a:rPr lang="es-ES" sz="1600" b="1" i="0" u="none" strike="noStrike" cap="none" dirty="0">
                <a:solidFill>
                  <a:schemeClr val="lt1"/>
                </a:solidFill>
                <a:latin typeface="Gill Sans"/>
                <a:ea typeface="Gill Sans"/>
                <a:cs typeface="Gill Sans"/>
                <a:sym typeface="Gill Sans"/>
              </a:rPr>
              <a:t>TUTOR:	</a:t>
            </a:r>
            <a:r>
              <a:rPr lang="es-ES" sz="1600" b="0" i="0" u="none" strike="noStrike" cap="none" dirty="0">
                <a:solidFill>
                  <a:schemeClr val="lt1"/>
                </a:solidFill>
                <a:latin typeface="Gill Sans"/>
                <a:ea typeface="Gill Sans"/>
                <a:cs typeface="Gill Sans"/>
                <a:sym typeface="Gill Sans"/>
              </a:rPr>
              <a:t>ING. MAURICIO CAMPAÑA</a:t>
            </a:r>
            <a:endParaRPr sz="1600" b="1" i="0" u="none" strike="noStrike" cap="none" dirty="0">
              <a:solidFill>
                <a:schemeClr val="lt1"/>
              </a:solidFill>
              <a:latin typeface="Gill Sans"/>
              <a:ea typeface="Gill Sans"/>
              <a:cs typeface="Gill Sans"/>
              <a:sym typeface="Gill Sans"/>
            </a:endParaRPr>
          </a:p>
        </p:txBody>
      </p:sp>
      <p:sp>
        <p:nvSpPr>
          <p:cNvPr id="104" name="Google Shape;104;p1"/>
          <p:cNvSpPr txBox="1"/>
          <p:nvPr/>
        </p:nvSpPr>
        <p:spPr>
          <a:xfrm>
            <a:off x="11817675" y="6457890"/>
            <a:ext cx="37432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b="0" i="0" u="none" strike="noStrike" cap="none">
                <a:solidFill>
                  <a:schemeClr val="dk1"/>
                </a:solidFill>
                <a:latin typeface="Gill Sans"/>
                <a:ea typeface="Gill Sans"/>
                <a:cs typeface="Gill Sans"/>
                <a:sym typeface="Gill Sans"/>
              </a:rPr>
              <a:t>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0"/>
        <p:cNvGrpSpPr/>
        <p:nvPr/>
      </p:nvGrpSpPr>
      <p:grpSpPr>
        <a:xfrm>
          <a:off x="0" y="0"/>
          <a:ext cx="0" cy="0"/>
          <a:chOff x="0" y="0"/>
          <a:chExt cx="0" cy="0"/>
        </a:xfrm>
      </p:grpSpPr>
      <p:sp>
        <p:nvSpPr>
          <p:cNvPr id="181" name="Google Shape;181;g3a5752edde4_0_1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82" name="Google Shape;182;g3a5752edde4_0_14"/>
          <p:cNvSpPr/>
          <p:nvPr/>
        </p:nvSpPr>
        <p:spPr>
          <a:xfrm>
            <a:off x="581190" y="457201"/>
            <a:ext cx="7364100" cy="915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83" name="Google Shape;183;g3a5752edde4_0_14"/>
          <p:cNvSpPr/>
          <p:nvPr/>
        </p:nvSpPr>
        <p:spPr>
          <a:xfrm>
            <a:off x="8239774" y="453643"/>
            <a:ext cx="3291900" cy="987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84" name="Google Shape;184;g3a5752edde4_0_14"/>
          <p:cNvSpPr/>
          <p:nvPr/>
        </p:nvSpPr>
        <p:spPr>
          <a:xfrm>
            <a:off x="581189" y="681070"/>
            <a:ext cx="7364100" cy="5693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85" name="Google Shape;185;g3a5752edde4_0_14"/>
          <p:cNvSpPr txBox="1">
            <a:spLocks noGrp="1"/>
          </p:cNvSpPr>
          <p:nvPr>
            <p:ph type="title"/>
          </p:nvPr>
        </p:nvSpPr>
        <p:spPr>
          <a:xfrm>
            <a:off x="996381" y="1152939"/>
            <a:ext cx="6583800" cy="4539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FFFF"/>
              </a:buClr>
              <a:buSzPts val="5400"/>
              <a:buFont typeface="Gill Sans"/>
              <a:buNone/>
            </a:pPr>
            <a:r>
              <a:rPr lang="es-ES" sz="5400">
                <a:solidFill>
                  <a:srgbClr val="FFFFFF"/>
                </a:solidFill>
              </a:rPr>
              <a:t>CREACIÓN BASE DE DATOS</a:t>
            </a:r>
            <a:endParaRPr/>
          </a:p>
        </p:txBody>
      </p:sp>
      <p:sp>
        <p:nvSpPr>
          <p:cNvPr id="186" name="Google Shape;186;g3a5752edde4_0_14"/>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dk1"/>
                </a:solidFill>
                <a:latin typeface="Gill Sans"/>
                <a:ea typeface="Gill Sans"/>
                <a:cs typeface="Gill Sans"/>
                <a:sym typeface="Gill Sans"/>
              </a:rPr>
              <a:t>5</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3a5752edde4_0_23"/>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1656"/>
              <a:buNone/>
            </a:pPr>
            <a:r>
              <a:rPr lang="es-ES">
                <a:solidFill>
                  <a:schemeClr val="dk1"/>
                </a:solidFill>
              </a:rPr>
              <a:t>Usando Docker se crea el contenedor de MySQL expuesto en el puerto 3306</a:t>
            </a:r>
            <a:endParaRPr/>
          </a:p>
        </p:txBody>
      </p:sp>
      <p:sp>
        <p:nvSpPr>
          <p:cNvPr id="192" name="Google Shape;192;g3a5752edde4_0_23"/>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s-ES"/>
              <a:t>CREACIÓN DE BASE DE DATOS</a:t>
            </a:r>
            <a:br>
              <a:rPr lang="es-ES"/>
            </a:br>
            <a:r>
              <a:rPr lang="es-ES" sz="2400"/>
              <a:t>BASE DE DATOS</a:t>
            </a:r>
            <a:endParaRPr/>
          </a:p>
        </p:txBody>
      </p:sp>
      <p:sp>
        <p:nvSpPr>
          <p:cNvPr id="193" name="Google Shape;193;g3a5752edde4_0_23"/>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6</a:t>
            </a:r>
            <a:endParaRPr/>
          </a:p>
        </p:txBody>
      </p:sp>
      <p:pic>
        <p:nvPicPr>
          <p:cNvPr id="194" name="Google Shape;194;g3a5752edde4_0_23"/>
          <p:cNvPicPr preferRelativeResize="0"/>
          <p:nvPr/>
        </p:nvPicPr>
        <p:blipFill>
          <a:blip r:embed="rId3">
            <a:alphaModFix/>
          </a:blip>
          <a:stretch>
            <a:fillRect/>
          </a:stretch>
        </p:blipFill>
        <p:spPr>
          <a:xfrm>
            <a:off x="1139050" y="2581425"/>
            <a:ext cx="7361700" cy="4011125"/>
          </a:xfrm>
          <a:prstGeom prst="rect">
            <a:avLst/>
          </a:prstGeom>
          <a:noFill/>
          <a:ln>
            <a:noFill/>
          </a:ln>
        </p:spPr>
      </p:pic>
      <p:sp>
        <p:nvSpPr>
          <p:cNvPr id="195" name="Google Shape;195;g3a5752edde4_0_23"/>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CREACIÓN BASE DE DATOS</a:t>
            </a:r>
            <a:endParaRPr sz="1100" b="1">
              <a:solidFill>
                <a:srgbClr val="FFFF00"/>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g3a5752edde4_0_32"/>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1656"/>
              <a:buNone/>
            </a:pPr>
            <a:r>
              <a:rPr lang="es-ES">
                <a:solidFill>
                  <a:schemeClr val="dk1"/>
                </a:solidFill>
              </a:rPr>
              <a:t>Copia de scripts banquito.sql y comercializadora.sql en el contenedor</a:t>
            </a:r>
            <a:endParaRPr/>
          </a:p>
        </p:txBody>
      </p:sp>
      <p:sp>
        <p:nvSpPr>
          <p:cNvPr id="201" name="Google Shape;201;g3a5752edde4_0_32"/>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s-ES"/>
              <a:t>CREACIÓN DE BASE DE DATOS</a:t>
            </a:r>
            <a:br>
              <a:rPr lang="es-ES"/>
            </a:br>
            <a:r>
              <a:rPr lang="es-ES" sz="2400"/>
              <a:t>BASE DE DATOS</a:t>
            </a:r>
            <a:endParaRPr/>
          </a:p>
        </p:txBody>
      </p:sp>
      <p:pic>
        <p:nvPicPr>
          <p:cNvPr id="202" name="Google Shape;202;g3a5752edde4_0_32"/>
          <p:cNvPicPr preferRelativeResize="0"/>
          <p:nvPr/>
        </p:nvPicPr>
        <p:blipFill>
          <a:blip r:embed="rId3">
            <a:alphaModFix/>
          </a:blip>
          <a:stretch>
            <a:fillRect/>
          </a:stretch>
        </p:blipFill>
        <p:spPr>
          <a:xfrm>
            <a:off x="1071813" y="2928654"/>
            <a:ext cx="7496175" cy="2638425"/>
          </a:xfrm>
          <a:prstGeom prst="rect">
            <a:avLst/>
          </a:prstGeom>
          <a:noFill/>
          <a:ln>
            <a:noFill/>
          </a:ln>
        </p:spPr>
      </p:pic>
      <p:sp>
        <p:nvSpPr>
          <p:cNvPr id="203" name="Google Shape;203;g3a5752edde4_0_32"/>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
        <p:nvSpPr>
          <p:cNvPr id="204" name="Google Shape;204;g3a5752edde4_0_32"/>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CREACIÓN BASE DE DATOS</a:t>
            </a:r>
            <a:endParaRPr sz="1100" b="1">
              <a:solidFill>
                <a:srgbClr val="FFFF00"/>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g3a5752edde4_0_41"/>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1656"/>
              <a:buNone/>
            </a:pPr>
            <a:r>
              <a:rPr lang="es-ES">
                <a:solidFill>
                  <a:schemeClr val="dk1"/>
                </a:solidFill>
              </a:rPr>
              <a:t>Ejecución de los scripts dentro del contenedor. Creación de tablas y registros en banquito_db y comercializadora_db.</a:t>
            </a:r>
            <a:endParaRPr/>
          </a:p>
        </p:txBody>
      </p:sp>
      <p:sp>
        <p:nvSpPr>
          <p:cNvPr id="210" name="Google Shape;210;g3a5752edde4_0_41"/>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s-ES"/>
              <a:t>CREACIÓN DE BASE DE DATOS</a:t>
            </a:r>
            <a:br>
              <a:rPr lang="es-ES"/>
            </a:br>
            <a:r>
              <a:rPr lang="es-ES" sz="2400"/>
              <a:t>BASE DE DATOS</a:t>
            </a:r>
            <a:endParaRPr/>
          </a:p>
        </p:txBody>
      </p:sp>
      <p:sp>
        <p:nvSpPr>
          <p:cNvPr id="211" name="Google Shape;211;g3a5752edde4_0_41"/>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6</a:t>
            </a:r>
            <a:endParaRPr/>
          </a:p>
        </p:txBody>
      </p:sp>
      <p:pic>
        <p:nvPicPr>
          <p:cNvPr id="212" name="Google Shape;212;g3a5752edde4_0_41"/>
          <p:cNvPicPr preferRelativeResize="0"/>
          <p:nvPr/>
        </p:nvPicPr>
        <p:blipFill>
          <a:blip r:embed="rId3">
            <a:alphaModFix/>
          </a:blip>
          <a:stretch>
            <a:fillRect/>
          </a:stretch>
        </p:blipFill>
        <p:spPr>
          <a:xfrm>
            <a:off x="1767138" y="2743079"/>
            <a:ext cx="6105525" cy="3562350"/>
          </a:xfrm>
          <a:prstGeom prst="rect">
            <a:avLst/>
          </a:prstGeom>
          <a:noFill/>
          <a:ln>
            <a:noFill/>
          </a:ln>
        </p:spPr>
      </p:pic>
      <p:sp>
        <p:nvSpPr>
          <p:cNvPr id="213" name="Google Shape;213;g3a5752edde4_0_41"/>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
        <p:nvSpPr>
          <p:cNvPr id="214" name="Google Shape;214;g3a5752edde4_0_41"/>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CREACIÓN BASE DE DATOS</a:t>
            </a:r>
            <a:endParaRPr sz="1100" b="1">
              <a:solidFill>
                <a:srgbClr val="FFFF00"/>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8"/>
        <p:cNvGrpSpPr/>
        <p:nvPr/>
      </p:nvGrpSpPr>
      <p:grpSpPr>
        <a:xfrm>
          <a:off x="0" y="0"/>
          <a:ext cx="0" cy="0"/>
          <a:chOff x="0" y="0"/>
          <a:chExt cx="0" cy="0"/>
        </a:xfrm>
      </p:grpSpPr>
      <p:sp>
        <p:nvSpPr>
          <p:cNvPr id="219" name="Google Shape;219;p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20" name="Google Shape;220;p5"/>
          <p:cNvSpPr/>
          <p:nvPr/>
        </p:nvSpPr>
        <p:spPr>
          <a:xfrm>
            <a:off x="581190" y="457201"/>
            <a:ext cx="7363959" cy="91439"/>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221" name="Google Shape;221;p5"/>
          <p:cNvSpPr/>
          <p:nvPr/>
        </p:nvSpPr>
        <p:spPr>
          <a:xfrm>
            <a:off x="8239774" y="453643"/>
            <a:ext cx="3291840" cy="98554"/>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222" name="Google Shape;222;p5"/>
          <p:cNvSpPr/>
          <p:nvPr/>
        </p:nvSpPr>
        <p:spPr>
          <a:xfrm>
            <a:off x="581189" y="681070"/>
            <a:ext cx="7363960" cy="569338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23" name="Google Shape;223;p5"/>
          <p:cNvSpPr txBox="1">
            <a:spLocks noGrp="1"/>
          </p:cNvSpPr>
          <p:nvPr>
            <p:ph type="title"/>
          </p:nvPr>
        </p:nvSpPr>
        <p:spPr>
          <a:xfrm>
            <a:off x="996381" y="1152939"/>
            <a:ext cx="6583680" cy="4539113"/>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FFFF"/>
              </a:buClr>
              <a:buSzPts val="5400"/>
              <a:buFont typeface="Gill Sans"/>
              <a:buNone/>
            </a:pPr>
            <a:r>
              <a:rPr lang="es-ES" sz="5400">
                <a:solidFill>
                  <a:srgbClr val="FFFFFF"/>
                </a:solidFill>
              </a:rPr>
              <a:t>APLICACIÓN SERVIDOR BANQUITO</a:t>
            </a:r>
            <a:endParaRPr/>
          </a:p>
        </p:txBody>
      </p:sp>
      <p:sp>
        <p:nvSpPr>
          <p:cNvPr id="224" name="Google Shape;224;p5"/>
          <p:cNvSpPr txBox="1"/>
          <p:nvPr/>
        </p:nvSpPr>
        <p:spPr>
          <a:xfrm>
            <a:off x="11817675" y="6457890"/>
            <a:ext cx="37432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dk1"/>
                </a:solidFill>
                <a:latin typeface="Gill Sans"/>
                <a:ea typeface="Gill Sans"/>
                <a:cs typeface="Gill Sans"/>
                <a:sym typeface="Gill Sans"/>
              </a:rPr>
              <a:t>5</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6"/>
          <p:cNvSpPr txBox="1">
            <a:spLocks noGrp="1"/>
          </p:cNvSpPr>
          <p:nvPr>
            <p:ph type="body" idx="1"/>
          </p:nvPr>
        </p:nvSpPr>
        <p:spPr>
          <a:xfrm>
            <a:off x="461551" y="1961579"/>
            <a:ext cx="8477350" cy="781621"/>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1656"/>
              <a:buNone/>
            </a:pPr>
            <a:r>
              <a:rPr lang="es-ES">
                <a:solidFill>
                  <a:schemeClr val="dk1"/>
                </a:solidFill>
              </a:rPr>
              <a:t>Este se aloja en la carpeta 01. SERVIDOR. Se crea como ‘Web Application’ en Netbeans</a:t>
            </a:r>
            <a:endParaRPr/>
          </a:p>
        </p:txBody>
      </p:sp>
      <p:sp>
        <p:nvSpPr>
          <p:cNvPr id="230" name="Google Shape;230;p6"/>
          <p:cNvSpPr txBox="1">
            <a:spLocks noGrp="1"/>
          </p:cNvSpPr>
          <p:nvPr>
            <p:ph type="title"/>
          </p:nvPr>
        </p:nvSpPr>
        <p:spPr>
          <a:xfrm>
            <a:off x="581192" y="702156"/>
            <a:ext cx="8477350" cy="1013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s-ES"/>
              <a:t>APLICACIONES SERVIDOR</a:t>
            </a:r>
            <a:br>
              <a:rPr lang="es-ES"/>
            </a:br>
            <a:r>
              <a:rPr lang="es-ES" sz="2400"/>
              <a:t>CREACIÓN DEL PROYECTO SERVIDOR BANQUITO</a:t>
            </a:r>
            <a:endParaRPr/>
          </a:p>
        </p:txBody>
      </p:sp>
      <p:sp>
        <p:nvSpPr>
          <p:cNvPr id="231" name="Google Shape;231;p6"/>
          <p:cNvSpPr txBox="1"/>
          <p:nvPr/>
        </p:nvSpPr>
        <p:spPr>
          <a:xfrm>
            <a:off x="11817675" y="6457890"/>
            <a:ext cx="37432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6</a:t>
            </a:r>
            <a:endParaRPr/>
          </a:p>
        </p:txBody>
      </p:sp>
      <p:pic>
        <p:nvPicPr>
          <p:cNvPr id="232" name="Google Shape;232;p6"/>
          <p:cNvPicPr preferRelativeResize="0"/>
          <p:nvPr/>
        </p:nvPicPr>
        <p:blipFill>
          <a:blip r:embed="rId3">
            <a:alphaModFix/>
          </a:blip>
          <a:stretch>
            <a:fillRect/>
          </a:stretch>
        </p:blipFill>
        <p:spPr>
          <a:xfrm>
            <a:off x="2186225" y="2743200"/>
            <a:ext cx="5267300" cy="3724875"/>
          </a:xfrm>
          <a:prstGeom prst="rect">
            <a:avLst/>
          </a:prstGeom>
          <a:noFill/>
          <a:ln>
            <a:noFill/>
          </a:ln>
        </p:spPr>
      </p:pic>
      <p:sp>
        <p:nvSpPr>
          <p:cNvPr id="233" name="Google Shape;233;p6"/>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SERVIDOR BANQUITO</a:t>
            </a:r>
            <a:endParaRPr sz="1100" b="1">
              <a:solidFill>
                <a:srgbClr val="FFFF00"/>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CREACIÓN PROYECTO</a:t>
            </a:r>
            <a:endParaRPr sz="1100">
              <a:solidFill>
                <a:srgbClr val="00FF00"/>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7"/>
          <p:cNvSpPr txBox="1">
            <a:spLocks noGrp="1"/>
          </p:cNvSpPr>
          <p:nvPr>
            <p:ph type="title"/>
          </p:nvPr>
        </p:nvSpPr>
        <p:spPr>
          <a:xfrm>
            <a:off x="581192" y="702156"/>
            <a:ext cx="8477350" cy="10138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APLICACIONES SERVIDOR</a:t>
            </a:r>
            <a:br>
              <a:rPr lang="es-ES"/>
            </a:br>
            <a:r>
              <a:rPr lang="es-ES" sz="2400"/>
              <a:t>CONEXIÓN A LA BASE DE DATOS</a:t>
            </a:r>
            <a:endParaRPr i="1"/>
          </a:p>
        </p:txBody>
      </p:sp>
      <p:sp>
        <p:nvSpPr>
          <p:cNvPr id="239" name="Google Shape;239;p7"/>
          <p:cNvSpPr txBox="1"/>
          <p:nvPr/>
        </p:nvSpPr>
        <p:spPr>
          <a:xfrm>
            <a:off x="11817675" y="6457890"/>
            <a:ext cx="37432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7</a:t>
            </a:r>
            <a:endParaRPr/>
          </a:p>
        </p:txBody>
      </p:sp>
      <p:pic>
        <p:nvPicPr>
          <p:cNvPr id="240" name="Google Shape;240;p7"/>
          <p:cNvPicPr preferRelativeResize="0"/>
          <p:nvPr/>
        </p:nvPicPr>
        <p:blipFill>
          <a:blip r:embed="rId3">
            <a:alphaModFix/>
          </a:blip>
          <a:stretch>
            <a:fillRect/>
          </a:stretch>
        </p:blipFill>
        <p:spPr>
          <a:xfrm>
            <a:off x="581200" y="2926698"/>
            <a:ext cx="8243676" cy="3352750"/>
          </a:xfrm>
          <a:prstGeom prst="rect">
            <a:avLst/>
          </a:prstGeom>
          <a:noFill/>
          <a:ln>
            <a:noFill/>
          </a:ln>
        </p:spPr>
      </p:pic>
      <p:sp>
        <p:nvSpPr>
          <p:cNvPr id="241" name="Google Shape;241;p7"/>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1656"/>
              <a:buNone/>
            </a:pPr>
            <a:r>
              <a:rPr lang="es-ES">
                <a:solidFill>
                  <a:schemeClr val="dk1"/>
                </a:solidFill>
              </a:rPr>
              <a:t>Se configura la conexión a la base de datos en el archivo </a:t>
            </a:r>
            <a:r>
              <a:rPr lang="es-ES" i="1">
                <a:solidFill>
                  <a:schemeClr val="dk1"/>
                </a:solidFill>
              </a:rPr>
              <a:t>persistence.xml</a:t>
            </a:r>
            <a:endParaRPr>
              <a:solidFill>
                <a:schemeClr val="dk1"/>
              </a:solidFill>
            </a:endParaRPr>
          </a:p>
        </p:txBody>
      </p:sp>
      <p:sp>
        <p:nvSpPr>
          <p:cNvPr id="242" name="Google Shape;242;p7"/>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
        <p:nvSpPr>
          <p:cNvPr id="243" name="Google Shape;243;p7"/>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SERVIDOR BANQUITO</a:t>
            </a:r>
            <a:endParaRPr sz="1100" b="1">
              <a:solidFill>
                <a:srgbClr val="FFFF00"/>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CONEXIÓN BDD</a:t>
            </a:r>
            <a:endParaRPr sz="1100">
              <a:solidFill>
                <a:srgbClr val="00FF00"/>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8"/>
          <p:cNvSpPr txBox="1">
            <a:spLocks noGrp="1"/>
          </p:cNvSpPr>
          <p:nvPr>
            <p:ph type="title"/>
          </p:nvPr>
        </p:nvSpPr>
        <p:spPr>
          <a:xfrm>
            <a:off x="581192" y="702156"/>
            <a:ext cx="8477350" cy="10138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APLICACIONES SERVIDOR</a:t>
            </a:r>
            <a:br>
              <a:rPr lang="es-ES"/>
            </a:br>
            <a:r>
              <a:rPr lang="es-ES" sz="2400"/>
              <a:t>ESTRUCTURA DEL PROYECTO</a:t>
            </a:r>
            <a:endParaRPr/>
          </a:p>
        </p:txBody>
      </p:sp>
      <p:sp>
        <p:nvSpPr>
          <p:cNvPr id="249" name="Google Shape;249;p8"/>
          <p:cNvSpPr txBox="1"/>
          <p:nvPr/>
        </p:nvSpPr>
        <p:spPr>
          <a:xfrm>
            <a:off x="11817675" y="6457890"/>
            <a:ext cx="374400" cy="477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500">
                <a:solidFill>
                  <a:schemeClr val="lt1"/>
                </a:solidFill>
                <a:latin typeface="Gill Sans"/>
                <a:ea typeface="Gill Sans"/>
                <a:cs typeface="Gill Sans"/>
                <a:sym typeface="Gill Sans"/>
              </a:rPr>
              <a:t>9</a:t>
            </a:r>
            <a:endParaRPr sz="1900"/>
          </a:p>
        </p:txBody>
      </p:sp>
      <p:pic>
        <p:nvPicPr>
          <p:cNvPr id="250" name="Google Shape;250;p8"/>
          <p:cNvPicPr preferRelativeResize="0"/>
          <p:nvPr/>
        </p:nvPicPr>
        <p:blipFill>
          <a:blip r:embed="rId3">
            <a:alphaModFix/>
          </a:blip>
          <a:stretch>
            <a:fillRect/>
          </a:stretch>
        </p:blipFill>
        <p:spPr>
          <a:xfrm>
            <a:off x="2481475" y="2762056"/>
            <a:ext cx="4676775" cy="2333625"/>
          </a:xfrm>
          <a:prstGeom prst="rect">
            <a:avLst/>
          </a:prstGeom>
          <a:noFill/>
          <a:ln>
            <a:noFill/>
          </a:ln>
        </p:spPr>
      </p:pic>
      <p:sp>
        <p:nvSpPr>
          <p:cNvPr id="251" name="Google Shape;251;p8"/>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1656"/>
              <a:buNone/>
            </a:pPr>
            <a:r>
              <a:rPr lang="es-ES">
                <a:solidFill>
                  <a:schemeClr val="dk1"/>
                </a:solidFill>
              </a:rPr>
              <a:t>Se crean los paquetes necesarios dentro de </a:t>
            </a:r>
            <a:r>
              <a:rPr lang="es-ES" i="1">
                <a:solidFill>
                  <a:schemeClr val="dk1"/>
                </a:solidFill>
              </a:rPr>
              <a:t>Source Packages</a:t>
            </a:r>
            <a:endParaRPr i="1">
              <a:solidFill>
                <a:schemeClr val="dk1"/>
              </a:solidFill>
            </a:endParaRPr>
          </a:p>
        </p:txBody>
      </p:sp>
      <p:sp>
        <p:nvSpPr>
          <p:cNvPr id="252" name="Google Shape;252;p8"/>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
        <p:nvSpPr>
          <p:cNvPr id="253" name="Google Shape;253;p8"/>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SERVIDOR BANQUITO</a:t>
            </a:r>
            <a:endParaRPr sz="1100" b="1">
              <a:solidFill>
                <a:srgbClr val="FFFF00"/>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ESTRUCTURA DEL PROYECTO</a:t>
            </a:r>
            <a:endParaRPr sz="1100">
              <a:solidFill>
                <a:srgbClr val="00FF00"/>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g3a591f79c51_0_18"/>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APLICACIONES SERVIDOR</a:t>
            </a:r>
            <a:br>
              <a:rPr lang="es-ES"/>
            </a:br>
            <a:r>
              <a:rPr lang="es-ES" sz="2400"/>
              <a:t>CREACIÓN DE ENTIDADES, REPOSITORIOS Y DTOs</a:t>
            </a:r>
            <a:endParaRPr/>
          </a:p>
        </p:txBody>
      </p:sp>
      <p:sp>
        <p:nvSpPr>
          <p:cNvPr id="259" name="Google Shape;259;g3a591f79c51_0_18"/>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9</a:t>
            </a:r>
            <a:endParaRPr/>
          </a:p>
        </p:txBody>
      </p:sp>
      <p:sp>
        <p:nvSpPr>
          <p:cNvPr id="260" name="Google Shape;260;g3a591f79c51_0_18"/>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1656"/>
              <a:buNone/>
            </a:pPr>
            <a:r>
              <a:rPr lang="es-ES">
                <a:solidFill>
                  <a:schemeClr val="dk1"/>
                </a:solidFill>
              </a:rPr>
              <a:t>Se crean las clases dentro de los paquetes </a:t>
            </a:r>
            <a:r>
              <a:rPr lang="es-ES" i="1">
                <a:solidFill>
                  <a:schemeClr val="dk1"/>
                </a:solidFill>
              </a:rPr>
              <a:t>entities, repositories y dto</a:t>
            </a:r>
            <a:endParaRPr i="1">
              <a:solidFill>
                <a:schemeClr val="dk1"/>
              </a:solidFill>
            </a:endParaRPr>
          </a:p>
        </p:txBody>
      </p:sp>
      <p:pic>
        <p:nvPicPr>
          <p:cNvPr id="261" name="Google Shape;261;g3a591f79c51_0_18"/>
          <p:cNvPicPr preferRelativeResize="0"/>
          <p:nvPr/>
        </p:nvPicPr>
        <p:blipFill>
          <a:blip r:embed="rId3">
            <a:alphaModFix/>
          </a:blip>
          <a:stretch>
            <a:fillRect/>
          </a:stretch>
        </p:blipFill>
        <p:spPr>
          <a:xfrm>
            <a:off x="369525" y="2653001"/>
            <a:ext cx="3798700" cy="1552000"/>
          </a:xfrm>
          <a:prstGeom prst="rect">
            <a:avLst/>
          </a:prstGeom>
          <a:noFill/>
          <a:ln>
            <a:noFill/>
          </a:ln>
        </p:spPr>
      </p:pic>
      <p:pic>
        <p:nvPicPr>
          <p:cNvPr id="262" name="Google Shape;262;g3a591f79c51_0_18"/>
          <p:cNvPicPr preferRelativeResize="0"/>
          <p:nvPr/>
        </p:nvPicPr>
        <p:blipFill>
          <a:blip r:embed="rId4">
            <a:alphaModFix/>
          </a:blip>
          <a:stretch>
            <a:fillRect/>
          </a:stretch>
        </p:blipFill>
        <p:spPr>
          <a:xfrm>
            <a:off x="457713" y="4745925"/>
            <a:ext cx="3622326" cy="1395600"/>
          </a:xfrm>
          <a:prstGeom prst="rect">
            <a:avLst/>
          </a:prstGeom>
          <a:noFill/>
          <a:ln>
            <a:noFill/>
          </a:ln>
        </p:spPr>
      </p:pic>
      <p:pic>
        <p:nvPicPr>
          <p:cNvPr id="263" name="Google Shape;263;g3a591f79c51_0_18"/>
          <p:cNvPicPr preferRelativeResize="0"/>
          <p:nvPr/>
        </p:nvPicPr>
        <p:blipFill>
          <a:blip r:embed="rId5">
            <a:alphaModFix/>
          </a:blip>
          <a:stretch>
            <a:fillRect/>
          </a:stretch>
        </p:blipFill>
        <p:spPr>
          <a:xfrm>
            <a:off x="4411798" y="3733775"/>
            <a:ext cx="4462000" cy="1552000"/>
          </a:xfrm>
          <a:prstGeom prst="rect">
            <a:avLst/>
          </a:prstGeom>
          <a:noFill/>
          <a:ln>
            <a:noFill/>
          </a:ln>
        </p:spPr>
      </p:pic>
      <p:sp>
        <p:nvSpPr>
          <p:cNvPr id="264" name="Google Shape;264;g3a591f79c51_0_18"/>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
        <p:nvSpPr>
          <p:cNvPr id="265" name="Google Shape;265;g3a591f79c51_0_18"/>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SERVIDOR BANQUITO</a:t>
            </a:r>
            <a:endParaRPr sz="1100" b="1">
              <a:solidFill>
                <a:srgbClr val="FFFF00"/>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CREACIÓN DE CLASES</a:t>
            </a:r>
            <a:endParaRPr sz="1100">
              <a:solidFill>
                <a:srgbClr val="00FF00"/>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g3a591f79c51_0_29"/>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APLICACIONES SERVIDOR</a:t>
            </a:r>
            <a:br>
              <a:rPr lang="es-ES"/>
            </a:br>
            <a:r>
              <a:rPr lang="es-ES" sz="2400"/>
              <a:t>CREACIÓN DE SERVICIO Y CONTROLADOR</a:t>
            </a:r>
            <a:endParaRPr/>
          </a:p>
        </p:txBody>
      </p:sp>
      <p:sp>
        <p:nvSpPr>
          <p:cNvPr id="271" name="Google Shape;271;g3a591f79c51_0_29"/>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9</a:t>
            </a:r>
            <a:endParaRPr/>
          </a:p>
        </p:txBody>
      </p:sp>
      <p:sp>
        <p:nvSpPr>
          <p:cNvPr id="272" name="Google Shape;272;g3a591f79c51_0_29"/>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1656"/>
              <a:buNone/>
            </a:pPr>
            <a:r>
              <a:rPr lang="es-ES">
                <a:solidFill>
                  <a:schemeClr val="dk1"/>
                </a:solidFill>
              </a:rPr>
              <a:t>Se crean las clases dentro de los paquetes </a:t>
            </a:r>
            <a:r>
              <a:rPr lang="es-ES" i="1">
                <a:solidFill>
                  <a:schemeClr val="dk1"/>
                </a:solidFill>
              </a:rPr>
              <a:t>services  </a:t>
            </a:r>
            <a:r>
              <a:rPr lang="es-ES">
                <a:solidFill>
                  <a:schemeClr val="dk1"/>
                </a:solidFill>
              </a:rPr>
              <a:t>y </a:t>
            </a:r>
            <a:r>
              <a:rPr lang="es-ES" i="1">
                <a:solidFill>
                  <a:schemeClr val="dk1"/>
                </a:solidFill>
              </a:rPr>
              <a:t>controllers</a:t>
            </a:r>
            <a:endParaRPr i="1">
              <a:solidFill>
                <a:schemeClr val="dk1"/>
              </a:solidFill>
            </a:endParaRPr>
          </a:p>
        </p:txBody>
      </p:sp>
      <p:pic>
        <p:nvPicPr>
          <p:cNvPr id="273" name="Google Shape;273;g3a591f79c51_0_29"/>
          <p:cNvPicPr preferRelativeResize="0"/>
          <p:nvPr/>
        </p:nvPicPr>
        <p:blipFill>
          <a:blip r:embed="rId3">
            <a:alphaModFix/>
          </a:blip>
          <a:stretch>
            <a:fillRect/>
          </a:stretch>
        </p:blipFill>
        <p:spPr>
          <a:xfrm>
            <a:off x="1084775" y="3295276"/>
            <a:ext cx="4751199" cy="718975"/>
          </a:xfrm>
          <a:prstGeom prst="rect">
            <a:avLst/>
          </a:prstGeom>
          <a:noFill/>
          <a:ln>
            <a:noFill/>
          </a:ln>
        </p:spPr>
      </p:pic>
      <p:pic>
        <p:nvPicPr>
          <p:cNvPr id="274" name="Google Shape;274;g3a591f79c51_0_29"/>
          <p:cNvPicPr preferRelativeResize="0"/>
          <p:nvPr/>
        </p:nvPicPr>
        <p:blipFill>
          <a:blip r:embed="rId4">
            <a:alphaModFix/>
          </a:blip>
          <a:stretch>
            <a:fillRect/>
          </a:stretch>
        </p:blipFill>
        <p:spPr>
          <a:xfrm>
            <a:off x="3256850" y="4637000"/>
            <a:ext cx="4780048" cy="781500"/>
          </a:xfrm>
          <a:prstGeom prst="rect">
            <a:avLst/>
          </a:prstGeom>
          <a:noFill/>
          <a:ln>
            <a:noFill/>
          </a:ln>
        </p:spPr>
      </p:pic>
      <p:sp>
        <p:nvSpPr>
          <p:cNvPr id="275" name="Google Shape;275;g3a591f79c51_0_29"/>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
        <p:nvSpPr>
          <p:cNvPr id="276" name="Google Shape;276;g3a591f79c51_0_29"/>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SERVIDOR BANQUITO</a:t>
            </a:r>
            <a:endParaRPr sz="1100" b="1">
              <a:solidFill>
                <a:srgbClr val="FFFF00"/>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CREACIÓN DE CLASES</a:t>
            </a:r>
            <a:endParaRPr sz="1100">
              <a:solidFill>
                <a:srgbClr val="00FF00"/>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8"/>
        <p:cNvGrpSpPr/>
        <p:nvPr/>
      </p:nvGrpSpPr>
      <p:grpSpPr>
        <a:xfrm>
          <a:off x="0" y="0"/>
          <a:ext cx="0" cy="0"/>
          <a:chOff x="0" y="0"/>
          <a:chExt cx="0" cy="0"/>
        </a:xfrm>
      </p:grpSpPr>
      <p:sp>
        <p:nvSpPr>
          <p:cNvPr id="109" name="Google Shape;109;p2"/>
          <p:cNvSpPr/>
          <p:nvPr/>
        </p:nvSpPr>
        <p:spPr>
          <a:xfrm>
            <a:off x="0" y="614406"/>
            <a:ext cx="12192000" cy="624359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10" name="Google Shape;110;p2"/>
          <p:cNvSpPr/>
          <p:nvPr/>
        </p:nvSpPr>
        <p:spPr>
          <a:xfrm>
            <a:off x="442377" y="614407"/>
            <a:ext cx="3707477" cy="5611772"/>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11" name="Google Shape;111;p2"/>
          <p:cNvSpPr txBox="1">
            <a:spLocks noGrp="1"/>
          </p:cNvSpPr>
          <p:nvPr>
            <p:ph type="body" idx="1"/>
          </p:nvPr>
        </p:nvSpPr>
        <p:spPr>
          <a:xfrm>
            <a:off x="442377" y="631821"/>
            <a:ext cx="3707476" cy="5594358"/>
          </a:xfrm>
          <a:prstGeom prst="rect">
            <a:avLst/>
          </a:prstGeom>
          <a:noFill/>
          <a:ln>
            <a:noFill/>
          </a:ln>
        </p:spPr>
        <p:txBody>
          <a:bodyPr spcFirstLastPara="1" wrap="square" lIns="91425" tIns="45700" rIns="91425" bIns="45700" anchor="ctr" anchorCtr="0">
            <a:noAutofit/>
          </a:bodyPr>
          <a:lstStyle/>
          <a:p>
            <a:pPr marL="306000" lvl="0" indent="-257994" algn="l" rtl="0">
              <a:spcBef>
                <a:spcPts val="0"/>
              </a:spcBef>
              <a:spcAft>
                <a:spcPts val="0"/>
              </a:spcAft>
              <a:buClr>
                <a:schemeClr val="lt1"/>
              </a:buClr>
              <a:buSzPts val="900"/>
              <a:buChar char="◼"/>
            </a:pPr>
            <a:r>
              <a:rPr lang="es-ES" sz="900" b="1">
                <a:solidFill>
                  <a:schemeClr val="lt1"/>
                </a:solidFill>
              </a:rPr>
              <a:t>ESTRUCTURA DE PROYECTO</a:t>
            </a:r>
            <a:endParaRPr sz="900" b="1">
              <a:solidFill>
                <a:schemeClr val="lt1"/>
              </a:solidFill>
              <a:latin typeface="Arial"/>
              <a:ea typeface="Arial"/>
              <a:cs typeface="Arial"/>
              <a:sym typeface="Arial"/>
            </a:endParaRPr>
          </a:p>
          <a:p>
            <a:pPr marL="306000" lvl="0" indent="-257994" algn="l" rtl="0">
              <a:spcBef>
                <a:spcPts val="0"/>
              </a:spcBef>
              <a:spcAft>
                <a:spcPts val="0"/>
              </a:spcAft>
              <a:buClr>
                <a:schemeClr val="lt1"/>
              </a:buClr>
              <a:buSzPts val="900"/>
              <a:buChar char="◼"/>
            </a:pPr>
            <a:r>
              <a:rPr lang="es-ES" sz="900" b="1">
                <a:solidFill>
                  <a:schemeClr val="lt1"/>
                </a:solidFill>
              </a:rPr>
              <a:t>DIAGRAMAS</a:t>
            </a:r>
            <a:endParaRPr sz="900" b="1">
              <a:solidFill>
                <a:schemeClr val="lt1"/>
              </a:solidFill>
            </a:endParaRPr>
          </a:p>
          <a:p>
            <a:pPr marL="306000" lvl="0" indent="-257994" algn="l" rtl="0">
              <a:spcBef>
                <a:spcPts val="0"/>
              </a:spcBef>
              <a:spcAft>
                <a:spcPts val="0"/>
              </a:spcAft>
              <a:buClr>
                <a:schemeClr val="lt1"/>
              </a:buClr>
              <a:buSzPts val="900"/>
              <a:buFont typeface="Gill Sans"/>
              <a:buChar char="◼"/>
            </a:pPr>
            <a:r>
              <a:rPr lang="es-ES" sz="900" b="1">
                <a:solidFill>
                  <a:schemeClr val="lt1"/>
                </a:solidFill>
              </a:rPr>
              <a:t>CREACIÓN BASE DE DATOS</a:t>
            </a:r>
            <a:endParaRPr sz="900" b="1">
              <a:solidFill>
                <a:schemeClr val="lt1"/>
              </a:solidFill>
            </a:endParaRPr>
          </a:p>
          <a:p>
            <a:pPr marL="306000" lvl="0" indent="-257994" algn="l" rtl="0">
              <a:spcBef>
                <a:spcPts val="0"/>
              </a:spcBef>
              <a:spcAft>
                <a:spcPts val="0"/>
              </a:spcAft>
              <a:buClr>
                <a:schemeClr val="lt1"/>
              </a:buClr>
              <a:buSzPts val="900"/>
              <a:buFont typeface="Gill Sans"/>
              <a:buChar char="◼"/>
            </a:pPr>
            <a:r>
              <a:rPr lang="es-ES" sz="900" b="1">
                <a:solidFill>
                  <a:schemeClr val="lt1"/>
                </a:solidFill>
              </a:rPr>
              <a:t>APLICACIÓN SERVIDOR BANQUITO</a:t>
            </a:r>
            <a:endParaRPr sz="900" b="1">
              <a:solidFill>
                <a:schemeClr val="lt1"/>
              </a:solidFill>
            </a:endParaRPr>
          </a:p>
          <a:p>
            <a:pPr marL="630000" lvl="1" indent="-257994" algn="l" rtl="0">
              <a:spcBef>
                <a:spcPts val="0"/>
              </a:spcBef>
              <a:spcAft>
                <a:spcPts val="0"/>
              </a:spcAft>
              <a:buClr>
                <a:schemeClr val="lt1"/>
              </a:buClr>
              <a:buSzPts val="900"/>
              <a:buFont typeface="Gill Sans"/>
              <a:buChar char="◼"/>
            </a:pPr>
            <a:r>
              <a:rPr lang="es-ES" sz="900">
                <a:solidFill>
                  <a:schemeClr val="lt1"/>
                </a:solidFill>
              </a:rPr>
              <a:t>CREACIÓN PROYECTO</a:t>
            </a:r>
            <a:endParaRPr sz="900">
              <a:solidFill>
                <a:schemeClr val="lt1"/>
              </a:solidFill>
            </a:endParaRPr>
          </a:p>
          <a:p>
            <a:pPr marL="630000" lvl="1" indent="-257994" algn="l" rtl="0">
              <a:spcBef>
                <a:spcPts val="0"/>
              </a:spcBef>
              <a:spcAft>
                <a:spcPts val="0"/>
              </a:spcAft>
              <a:buClr>
                <a:schemeClr val="lt1"/>
              </a:buClr>
              <a:buSzPts val="900"/>
              <a:buFont typeface="Gill Sans"/>
              <a:buChar char="◼"/>
            </a:pPr>
            <a:r>
              <a:rPr lang="es-ES" sz="900">
                <a:solidFill>
                  <a:schemeClr val="lt1"/>
                </a:solidFill>
              </a:rPr>
              <a:t>CONEXIÓN BDD</a:t>
            </a:r>
            <a:endParaRPr sz="900">
              <a:solidFill>
                <a:schemeClr val="lt1"/>
              </a:solidFill>
            </a:endParaRPr>
          </a:p>
          <a:p>
            <a:pPr marL="630000" lvl="1" indent="-257994" algn="l" rtl="0">
              <a:spcBef>
                <a:spcPts val="0"/>
              </a:spcBef>
              <a:spcAft>
                <a:spcPts val="0"/>
              </a:spcAft>
              <a:buClr>
                <a:schemeClr val="lt1"/>
              </a:buClr>
              <a:buSzPts val="900"/>
              <a:buFont typeface="Gill Sans"/>
              <a:buChar char="◼"/>
            </a:pPr>
            <a:r>
              <a:rPr lang="es-ES" sz="900">
                <a:solidFill>
                  <a:schemeClr val="lt1"/>
                </a:solidFill>
              </a:rPr>
              <a:t>ESTRUCTURA DEL PROYECTO</a:t>
            </a:r>
            <a:endParaRPr sz="900">
              <a:solidFill>
                <a:schemeClr val="lt1"/>
              </a:solidFill>
            </a:endParaRPr>
          </a:p>
          <a:p>
            <a:pPr marL="630000" lvl="1" indent="-257994" algn="l" rtl="0">
              <a:spcBef>
                <a:spcPts val="0"/>
              </a:spcBef>
              <a:spcAft>
                <a:spcPts val="0"/>
              </a:spcAft>
              <a:buClr>
                <a:schemeClr val="lt1"/>
              </a:buClr>
              <a:buSzPts val="900"/>
              <a:buFont typeface="Gill Sans"/>
              <a:buChar char="◼"/>
            </a:pPr>
            <a:r>
              <a:rPr lang="es-ES" sz="900">
                <a:solidFill>
                  <a:schemeClr val="lt1"/>
                </a:solidFill>
              </a:rPr>
              <a:t>CREACIÓN DE CLASES</a:t>
            </a:r>
            <a:endParaRPr sz="900">
              <a:solidFill>
                <a:schemeClr val="lt1"/>
              </a:solidFill>
            </a:endParaRPr>
          </a:p>
          <a:p>
            <a:pPr marL="630000" lvl="1" indent="-257994" algn="l" rtl="0">
              <a:spcBef>
                <a:spcPts val="0"/>
              </a:spcBef>
              <a:spcAft>
                <a:spcPts val="0"/>
              </a:spcAft>
              <a:buClr>
                <a:schemeClr val="lt1"/>
              </a:buClr>
              <a:buSzPts val="900"/>
              <a:buFont typeface="Gill Sans"/>
              <a:buChar char="◼"/>
            </a:pPr>
            <a:r>
              <a:rPr lang="es-ES" sz="900">
                <a:solidFill>
                  <a:schemeClr val="lt1"/>
                </a:solidFill>
              </a:rPr>
              <a:t>PRUEBAS</a:t>
            </a:r>
            <a:endParaRPr sz="900">
              <a:solidFill>
                <a:schemeClr val="lt1"/>
              </a:solidFill>
            </a:endParaRPr>
          </a:p>
          <a:p>
            <a:pPr marL="306000" lvl="0" indent="-257994" algn="l" rtl="0">
              <a:spcBef>
                <a:spcPts val="0"/>
              </a:spcBef>
              <a:spcAft>
                <a:spcPts val="0"/>
              </a:spcAft>
              <a:buClr>
                <a:schemeClr val="lt1"/>
              </a:buClr>
              <a:buSzPts val="900"/>
              <a:buFont typeface="Gill Sans"/>
              <a:buChar char="◼"/>
            </a:pPr>
            <a:r>
              <a:rPr lang="es-ES" sz="900" b="1">
                <a:solidFill>
                  <a:schemeClr val="lt1"/>
                </a:solidFill>
              </a:rPr>
              <a:t>APLICACIÓN SERVIDOR COMERCIALIZADORA</a:t>
            </a:r>
            <a:endParaRPr sz="900" b="1">
              <a:solidFill>
                <a:schemeClr val="lt1"/>
              </a:solidFill>
            </a:endParaRPr>
          </a:p>
          <a:p>
            <a:pPr marL="630000" lvl="1" indent="-257994" algn="l" rtl="0">
              <a:spcBef>
                <a:spcPts val="0"/>
              </a:spcBef>
              <a:spcAft>
                <a:spcPts val="0"/>
              </a:spcAft>
              <a:buClr>
                <a:schemeClr val="lt1"/>
              </a:buClr>
              <a:buSzPts val="900"/>
              <a:buFont typeface="Gill Sans"/>
              <a:buChar char="◼"/>
            </a:pPr>
            <a:r>
              <a:rPr lang="es-ES" sz="900">
                <a:solidFill>
                  <a:schemeClr val="lt1"/>
                </a:solidFill>
              </a:rPr>
              <a:t>CREACIÓN PROYECTO</a:t>
            </a:r>
            <a:endParaRPr sz="900">
              <a:solidFill>
                <a:schemeClr val="lt1"/>
              </a:solidFill>
            </a:endParaRPr>
          </a:p>
          <a:p>
            <a:pPr marL="630000" lvl="1" indent="-257994" algn="l" rtl="0">
              <a:spcBef>
                <a:spcPts val="0"/>
              </a:spcBef>
              <a:spcAft>
                <a:spcPts val="0"/>
              </a:spcAft>
              <a:buClr>
                <a:schemeClr val="lt1"/>
              </a:buClr>
              <a:buSzPts val="900"/>
              <a:buFont typeface="Gill Sans"/>
              <a:buChar char="◼"/>
            </a:pPr>
            <a:r>
              <a:rPr lang="es-ES" sz="900">
                <a:solidFill>
                  <a:schemeClr val="lt1"/>
                </a:solidFill>
              </a:rPr>
              <a:t>CONEXIÓN BDD</a:t>
            </a:r>
            <a:endParaRPr sz="900">
              <a:solidFill>
                <a:schemeClr val="lt1"/>
              </a:solidFill>
            </a:endParaRPr>
          </a:p>
          <a:p>
            <a:pPr marL="630000" lvl="1" indent="-257994" algn="l" rtl="0">
              <a:spcBef>
                <a:spcPts val="0"/>
              </a:spcBef>
              <a:spcAft>
                <a:spcPts val="0"/>
              </a:spcAft>
              <a:buClr>
                <a:schemeClr val="lt1"/>
              </a:buClr>
              <a:buSzPts val="900"/>
              <a:buFont typeface="Gill Sans"/>
              <a:buChar char="◼"/>
            </a:pPr>
            <a:r>
              <a:rPr lang="es-ES" sz="900">
                <a:solidFill>
                  <a:schemeClr val="lt1"/>
                </a:solidFill>
              </a:rPr>
              <a:t>ESTRUCTURA DEL PROYECTO</a:t>
            </a:r>
            <a:endParaRPr sz="900">
              <a:solidFill>
                <a:schemeClr val="lt1"/>
              </a:solidFill>
            </a:endParaRPr>
          </a:p>
          <a:p>
            <a:pPr marL="630000" lvl="1" indent="-257994" algn="l" rtl="0">
              <a:spcBef>
                <a:spcPts val="0"/>
              </a:spcBef>
              <a:spcAft>
                <a:spcPts val="0"/>
              </a:spcAft>
              <a:buClr>
                <a:schemeClr val="lt1"/>
              </a:buClr>
              <a:buSzPts val="900"/>
              <a:buFont typeface="Gill Sans"/>
              <a:buChar char="◼"/>
            </a:pPr>
            <a:r>
              <a:rPr lang="es-ES" sz="900">
                <a:solidFill>
                  <a:schemeClr val="lt1"/>
                </a:solidFill>
              </a:rPr>
              <a:t>CREACIÓN DE CLASES</a:t>
            </a:r>
            <a:endParaRPr sz="900">
              <a:solidFill>
                <a:schemeClr val="lt1"/>
              </a:solidFill>
            </a:endParaRPr>
          </a:p>
          <a:p>
            <a:pPr marL="630000" lvl="1" indent="-257994" algn="l" rtl="0">
              <a:spcBef>
                <a:spcPts val="0"/>
              </a:spcBef>
              <a:spcAft>
                <a:spcPts val="0"/>
              </a:spcAft>
              <a:buClr>
                <a:schemeClr val="lt1"/>
              </a:buClr>
              <a:buSzPts val="900"/>
              <a:buFont typeface="Gill Sans"/>
              <a:buChar char="◼"/>
            </a:pPr>
            <a:r>
              <a:rPr lang="es-ES" sz="900">
                <a:solidFill>
                  <a:schemeClr val="lt1"/>
                </a:solidFill>
              </a:rPr>
              <a:t>PRUEBAS</a:t>
            </a:r>
            <a:endParaRPr sz="900">
              <a:solidFill>
                <a:schemeClr val="lt1"/>
              </a:solidFill>
            </a:endParaRPr>
          </a:p>
          <a:p>
            <a:pPr marL="306000" lvl="0" indent="-257994" algn="l" rtl="0">
              <a:spcBef>
                <a:spcPts val="0"/>
              </a:spcBef>
              <a:spcAft>
                <a:spcPts val="0"/>
              </a:spcAft>
              <a:buClr>
                <a:schemeClr val="lt1"/>
              </a:buClr>
              <a:buSzPts val="900"/>
              <a:buFont typeface="Gill Sans"/>
              <a:buChar char="◼"/>
            </a:pPr>
            <a:r>
              <a:rPr lang="es-ES" sz="900" b="1">
                <a:solidFill>
                  <a:schemeClr val="lt1"/>
                </a:solidFill>
              </a:rPr>
              <a:t>APLICACIÓN CONSOLA</a:t>
            </a:r>
            <a:endParaRPr sz="900" b="1">
              <a:solidFill>
                <a:schemeClr val="lt1"/>
              </a:solidFill>
            </a:endParaRPr>
          </a:p>
          <a:p>
            <a:pPr marL="630000" lvl="1" indent="-257994" algn="l" rtl="0">
              <a:spcBef>
                <a:spcPts val="0"/>
              </a:spcBef>
              <a:spcAft>
                <a:spcPts val="0"/>
              </a:spcAft>
              <a:buClr>
                <a:schemeClr val="lt1"/>
              </a:buClr>
              <a:buSzPts val="900"/>
              <a:buFont typeface="Gill Sans"/>
              <a:buChar char="◼"/>
            </a:pPr>
            <a:r>
              <a:rPr lang="es-ES" sz="900">
                <a:solidFill>
                  <a:schemeClr val="lt1"/>
                </a:solidFill>
              </a:rPr>
              <a:t>CREACIÓN PROYECTO</a:t>
            </a:r>
            <a:endParaRPr sz="900">
              <a:solidFill>
                <a:schemeClr val="lt1"/>
              </a:solidFill>
            </a:endParaRPr>
          </a:p>
          <a:p>
            <a:pPr marL="630000" lvl="1" indent="-257994" algn="l" rtl="0">
              <a:spcBef>
                <a:spcPts val="0"/>
              </a:spcBef>
              <a:spcAft>
                <a:spcPts val="0"/>
              </a:spcAft>
              <a:buClr>
                <a:schemeClr val="lt1"/>
              </a:buClr>
              <a:buSzPts val="900"/>
              <a:buFont typeface="Gill Sans"/>
              <a:buChar char="◼"/>
            </a:pPr>
            <a:r>
              <a:rPr lang="es-ES" sz="900">
                <a:solidFill>
                  <a:schemeClr val="lt1"/>
                </a:solidFill>
              </a:rPr>
              <a:t>ESTRUCTURA DEL PROYECTO</a:t>
            </a:r>
            <a:endParaRPr sz="900">
              <a:solidFill>
                <a:schemeClr val="lt1"/>
              </a:solidFill>
            </a:endParaRPr>
          </a:p>
          <a:p>
            <a:pPr marL="630000" lvl="1" indent="-257994" algn="l" rtl="0">
              <a:spcBef>
                <a:spcPts val="0"/>
              </a:spcBef>
              <a:spcAft>
                <a:spcPts val="0"/>
              </a:spcAft>
              <a:buClr>
                <a:schemeClr val="lt1"/>
              </a:buClr>
              <a:buSzPts val="900"/>
              <a:buFont typeface="Gill Sans"/>
              <a:buChar char="◼"/>
            </a:pPr>
            <a:r>
              <a:rPr lang="es-ES" sz="900">
                <a:solidFill>
                  <a:schemeClr val="lt1"/>
                </a:solidFill>
              </a:rPr>
              <a:t>CREACIÓN DE CLASES</a:t>
            </a:r>
            <a:endParaRPr sz="900">
              <a:solidFill>
                <a:schemeClr val="lt1"/>
              </a:solidFill>
            </a:endParaRPr>
          </a:p>
          <a:p>
            <a:pPr marL="630000" lvl="1" indent="-257994" algn="l" rtl="0">
              <a:spcBef>
                <a:spcPts val="0"/>
              </a:spcBef>
              <a:spcAft>
                <a:spcPts val="0"/>
              </a:spcAft>
              <a:buClr>
                <a:schemeClr val="lt1"/>
              </a:buClr>
              <a:buSzPts val="900"/>
              <a:buFont typeface="Gill Sans"/>
              <a:buChar char="◼"/>
            </a:pPr>
            <a:r>
              <a:rPr lang="es-ES" sz="900">
                <a:solidFill>
                  <a:schemeClr val="lt1"/>
                </a:solidFill>
              </a:rPr>
              <a:t>PRUEBAS</a:t>
            </a:r>
            <a:endParaRPr sz="900">
              <a:solidFill>
                <a:schemeClr val="lt1"/>
              </a:solidFill>
            </a:endParaRPr>
          </a:p>
          <a:p>
            <a:pPr marL="306000" lvl="0" indent="-257994" algn="l" rtl="0">
              <a:spcBef>
                <a:spcPts val="0"/>
              </a:spcBef>
              <a:spcAft>
                <a:spcPts val="0"/>
              </a:spcAft>
              <a:buClr>
                <a:schemeClr val="lt1"/>
              </a:buClr>
              <a:buSzPts val="900"/>
              <a:buFont typeface="Gill Sans"/>
              <a:buChar char="◼"/>
            </a:pPr>
            <a:r>
              <a:rPr lang="es-ES" sz="900" b="1">
                <a:solidFill>
                  <a:schemeClr val="lt1"/>
                </a:solidFill>
              </a:rPr>
              <a:t>APLICACIÓN ESCRITORIO</a:t>
            </a:r>
            <a:endParaRPr sz="900" b="1">
              <a:solidFill>
                <a:schemeClr val="lt1"/>
              </a:solidFill>
            </a:endParaRPr>
          </a:p>
          <a:p>
            <a:pPr marL="630000" lvl="1" indent="-257994" algn="l" rtl="0">
              <a:spcBef>
                <a:spcPts val="0"/>
              </a:spcBef>
              <a:spcAft>
                <a:spcPts val="0"/>
              </a:spcAft>
              <a:buClr>
                <a:schemeClr val="lt1"/>
              </a:buClr>
              <a:buSzPts val="900"/>
              <a:buFont typeface="Gill Sans"/>
              <a:buChar char="◼"/>
            </a:pPr>
            <a:r>
              <a:rPr lang="es-ES" sz="900">
                <a:solidFill>
                  <a:schemeClr val="lt1"/>
                </a:solidFill>
              </a:rPr>
              <a:t>CREACIÓN PROYECTO</a:t>
            </a:r>
            <a:endParaRPr sz="900">
              <a:solidFill>
                <a:schemeClr val="lt1"/>
              </a:solidFill>
            </a:endParaRPr>
          </a:p>
          <a:p>
            <a:pPr marL="630000" lvl="1" indent="-257994" algn="l" rtl="0">
              <a:spcBef>
                <a:spcPts val="0"/>
              </a:spcBef>
              <a:spcAft>
                <a:spcPts val="0"/>
              </a:spcAft>
              <a:buClr>
                <a:schemeClr val="lt1"/>
              </a:buClr>
              <a:buSzPts val="900"/>
              <a:buFont typeface="Gill Sans"/>
              <a:buChar char="◼"/>
            </a:pPr>
            <a:r>
              <a:rPr lang="es-ES" sz="900">
                <a:solidFill>
                  <a:schemeClr val="lt1"/>
                </a:solidFill>
              </a:rPr>
              <a:t>ESTRUCTURA DEL PROYECTO</a:t>
            </a:r>
            <a:endParaRPr sz="900">
              <a:solidFill>
                <a:schemeClr val="lt1"/>
              </a:solidFill>
            </a:endParaRPr>
          </a:p>
          <a:p>
            <a:pPr marL="630000" lvl="1" indent="-257994" algn="l" rtl="0">
              <a:spcBef>
                <a:spcPts val="0"/>
              </a:spcBef>
              <a:spcAft>
                <a:spcPts val="0"/>
              </a:spcAft>
              <a:buClr>
                <a:schemeClr val="lt1"/>
              </a:buClr>
              <a:buSzPts val="900"/>
              <a:buFont typeface="Gill Sans"/>
              <a:buChar char="◼"/>
            </a:pPr>
            <a:r>
              <a:rPr lang="es-ES" sz="900">
                <a:solidFill>
                  <a:schemeClr val="lt1"/>
                </a:solidFill>
              </a:rPr>
              <a:t>CREACIÓN DE CLASES</a:t>
            </a:r>
            <a:endParaRPr sz="900">
              <a:solidFill>
                <a:schemeClr val="lt1"/>
              </a:solidFill>
            </a:endParaRPr>
          </a:p>
          <a:p>
            <a:pPr marL="630000" lvl="1" indent="-257994" algn="l" rtl="0">
              <a:spcBef>
                <a:spcPts val="0"/>
              </a:spcBef>
              <a:spcAft>
                <a:spcPts val="0"/>
              </a:spcAft>
              <a:buClr>
                <a:schemeClr val="lt1"/>
              </a:buClr>
              <a:buSzPts val="900"/>
              <a:buFont typeface="Gill Sans"/>
              <a:buChar char="◼"/>
            </a:pPr>
            <a:r>
              <a:rPr lang="es-ES" sz="900">
                <a:solidFill>
                  <a:schemeClr val="lt1"/>
                </a:solidFill>
              </a:rPr>
              <a:t>PRUEBAS</a:t>
            </a:r>
            <a:endParaRPr sz="900">
              <a:solidFill>
                <a:schemeClr val="lt1"/>
              </a:solidFill>
            </a:endParaRPr>
          </a:p>
          <a:p>
            <a:pPr marL="306000" lvl="0" indent="-257994" algn="l" rtl="0">
              <a:spcBef>
                <a:spcPts val="0"/>
              </a:spcBef>
              <a:spcAft>
                <a:spcPts val="0"/>
              </a:spcAft>
              <a:buClr>
                <a:schemeClr val="lt1"/>
              </a:buClr>
              <a:buSzPts val="900"/>
              <a:buFont typeface="Gill Sans"/>
              <a:buChar char="◼"/>
            </a:pPr>
            <a:r>
              <a:rPr lang="es-ES" sz="900" b="1">
                <a:solidFill>
                  <a:schemeClr val="lt1"/>
                </a:solidFill>
              </a:rPr>
              <a:t>APLICACIÓN WEB</a:t>
            </a:r>
            <a:endParaRPr sz="900" b="1">
              <a:solidFill>
                <a:schemeClr val="lt1"/>
              </a:solidFill>
            </a:endParaRPr>
          </a:p>
          <a:p>
            <a:pPr marL="630000" lvl="1" indent="-257994" algn="l" rtl="0">
              <a:spcBef>
                <a:spcPts val="0"/>
              </a:spcBef>
              <a:spcAft>
                <a:spcPts val="0"/>
              </a:spcAft>
              <a:buClr>
                <a:schemeClr val="lt1"/>
              </a:buClr>
              <a:buSzPts val="900"/>
              <a:buFont typeface="Gill Sans"/>
              <a:buChar char="◼"/>
            </a:pPr>
            <a:r>
              <a:rPr lang="es-ES" sz="900">
                <a:solidFill>
                  <a:schemeClr val="lt1"/>
                </a:solidFill>
              </a:rPr>
              <a:t>CREACIÓN PROYECTO</a:t>
            </a:r>
            <a:endParaRPr sz="900">
              <a:solidFill>
                <a:schemeClr val="lt1"/>
              </a:solidFill>
            </a:endParaRPr>
          </a:p>
          <a:p>
            <a:pPr marL="630000" lvl="1" indent="-257994" algn="l" rtl="0">
              <a:spcBef>
                <a:spcPts val="0"/>
              </a:spcBef>
              <a:spcAft>
                <a:spcPts val="0"/>
              </a:spcAft>
              <a:buClr>
                <a:schemeClr val="lt1"/>
              </a:buClr>
              <a:buSzPts val="900"/>
              <a:buFont typeface="Gill Sans"/>
              <a:buChar char="◼"/>
            </a:pPr>
            <a:r>
              <a:rPr lang="es-ES" sz="900">
                <a:solidFill>
                  <a:schemeClr val="lt1"/>
                </a:solidFill>
              </a:rPr>
              <a:t>ESTRUCTURA DEL PROYECTO</a:t>
            </a:r>
            <a:endParaRPr sz="900">
              <a:solidFill>
                <a:schemeClr val="lt1"/>
              </a:solidFill>
            </a:endParaRPr>
          </a:p>
          <a:p>
            <a:pPr marL="630000" lvl="1" indent="-257994" algn="l" rtl="0">
              <a:spcBef>
                <a:spcPts val="0"/>
              </a:spcBef>
              <a:spcAft>
                <a:spcPts val="0"/>
              </a:spcAft>
              <a:buClr>
                <a:schemeClr val="lt1"/>
              </a:buClr>
              <a:buSzPts val="900"/>
              <a:buFont typeface="Gill Sans"/>
              <a:buChar char="◼"/>
            </a:pPr>
            <a:r>
              <a:rPr lang="es-ES" sz="900">
                <a:solidFill>
                  <a:schemeClr val="lt1"/>
                </a:solidFill>
              </a:rPr>
              <a:t>CREACIÓN DE CLASES</a:t>
            </a:r>
            <a:endParaRPr sz="900">
              <a:solidFill>
                <a:schemeClr val="lt1"/>
              </a:solidFill>
            </a:endParaRPr>
          </a:p>
          <a:p>
            <a:pPr marL="630000" lvl="1" indent="-257994" algn="l" rtl="0">
              <a:spcBef>
                <a:spcPts val="0"/>
              </a:spcBef>
              <a:spcAft>
                <a:spcPts val="0"/>
              </a:spcAft>
              <a:buClr>
                <a:schemeClr val="lt1"/>
              </a:buClr>
              <a:buSzPts val="900"/>
              <a:buFont typeface="Gill Sans"/>
              <a:buChar char="◼"/>
            </a:pPr>
            <a:r>
              <a:rPr lang="es-ES" sz="900">
                <a:solidFill>
                  <a:schemeClr val="lt1"/>
                </a:solidFill>
              </a:rPr>
              <a:t>PRUEBAS</a:t>
            </a:r>
            <a:endParaRPr sz="900">
              <a:solidFill>
                <a:schemeClr val="lt1"/>
              </a:solidFill>
            </a:endParaRPr>
          </a:p>
          <a:p>
            <a:pPr marL="306000" lvl="0" indent="-257994" algn="l" rtl="0">
              <a:spcBef>
                <a:spcPts val="0"/>
              </a:spcBef>
              <a:spcAft>
                <a:spcPts val="0"/>
              </a:spcAft>
              <a:buClr>
                <a:schemeClr val="lt1"/>
              </a:buClr>
              <a:buSzPts val="900"/>
              <a:buFont typeface="Gill Sans"/>
              <a:buChar char="◼"/>
            </a:pPr>
            <a:r>
              <a:rPr lang="es-ES" sz="900" b="1">
                <a:solidFill>
                  <a:schemeClr val="lt1"/>
                </a:solidFill>
              </a:rPr>
              <a:t>APLICACIÓN MÓVIL</a:t>
            </a:r>
            <a:endParaRPr sz="900" b="1">
              <a:solidFill>
                <a:schemeClr val="lt1"/>
              </a:solidFill>
            </a:endParaRPr>
          </a:p>
          <a:p>
            <a:pPr marL="630000" lvl="1" indent="-257994" algn="l" rtl="0">
              <a:spcBef>
                <a:spcPts val="0"/>
              </a:spcBef>
              <a:spcAft>
                <a:spcPts val="0"/>
              </a:spcAft>
              <a:buClr>
                <a:schemeClr val="lt1"/>
              </a:buClr>
              <a:buSzPts val="900"/>
              <a:buFont typeface="Gill Sans"/>
              <a:buChar char="◼"/>
            </a:pPr>
            <a:r>
              <a:rPr lang="es-ES" sz="900">
                <a:solidFill>
                  <a:schemeClr val="lt1"/>
                </a:solidFill>
              </a:rPr>
              <a:t>CREACIÓN PROYECTO</a:t>
            </a:r>
            <a:endParaRPr sz="900">
              <a:solidFill>
                <a:schemeClr val="lt1"/>
              </a:solidFill>
            </a:endParaRPr>
          </a:p>
          <a:p>
            <a:pPr marL="630000" lvl="1" indent="-257994" algn="l" rtl="0">
              <a:spcBef>
                <a:spcPts val="0"/>
              </a:spcBef>
              <a:spcAft>
                <a:spcPts val="0"/>
              </a:spcAft>
              <a:buClr>
                <a:schemeClr val="lt1"/>
              </a:buClr>
              <a:buSzPts val="900"/>
              <a:buFont typeface="Gill Sans"/>
              <a:buChar char="◼"/>
            </a:pPr>
            <a:r>
              <a:rPr lang="es-ES" sz="900">
                <a:solidFill>
                  <a:schemeClr val="lt1"/>
                </a:solidFill>
              </a:rPr>
              <a:t>ESTRUCTURA DEL PROYECTO</a:t>
            </a:r>
            <a:endParaRPr sz="900">
              <a:solidFill>
                <a:schemeClr val="lt1"/>
              </a:solidFill>
            </a:endParaRPr>
          </a:p>
          <a:p>
            <a:pPr marL="630000" lvl="1" indent="-257994" algn="l" rtl="0">
              <a:spcBef>
                <a:spcPts val="0"/>
              </a:spcBef>
              <a:spcAft>
                <a:spcPts val="0"/>
              </a:spcAft>
              <a:buClr>
                <a:schemeClr val="lt1"/>
              </a:buClr>
              <a:buSzPts val="900"/>
              <a:buFont typeface="Gill Sans"/>
              <a:buChar char="◼"/>
            </a:pPr>
            <a:r>
              <a:rPr lang="es-ES" sz="900">
                <a:solidFill>
                  <a:schemeClr val="lt1"/>
                </a:solidFill>
              </a:rPr>
              <a:t>CREACIÓN DE CLASES</a:t>
            </a:r>
            <a:endParaRPr sz="900">
              <a:solidFill>
                <a:schemeClr val="lt1"/>
              </a:solidFill>
            </a:endParaRPr>
          </a:p>
          <a:p>
            <a:pPr marL="630000" lvl="1" indent="-257994" algn="l" rtl="0">
              <a:spcBef>
                <a:spcPts val="0"/>
              </a:spcBef>
              <a:spcAft>
                <a:spcPts val="0"/>
              </a:spcAft>
              <a:buClr>
                <a:schemeClr val="lt1"/>
              </a:buClr>
              <a:buSzPts val="900"/>
              <a:buFont typeface="Gill Sans"/>
              <a:buChar char="◼"/>
            </a:pPr>
            <a:r>
              <a:rPr lang="es-ES" sz="900">
                <a:solidFill>
                  <a:schemeClr val="lt1"/>
                </a:solidFill>
              </a:rPr>
              <a:t>PRUEBAS</a:t>
            </a:r>
            <a:endParaRPr sz="900">
              <a:solidFill>
                <a:schemeClr val="lt1"/>
              </a:solidFill>
            </a:endParaRPr>
          </a:p>
          <a:p>
            <a:pPr marL="306000" lvl="0" indent="-257994" algn="l" rtl="0">
              <a:spcBef>
                <a:spcPts val="0"/>
              </a:spcBef>
              <a:spcAft>
                <a:spcPts val="0"/>
              </a:spcAft>
              <a:buClr>
                <a:schemeClr val="lt1"/>
              </a:buClr>
              <a:buSzPts val="900"/>
              <a:buFont typeface="Gill Sans"/>
              <a:buChar char="◼"/>
            </a:pPr>
            <a:r>
              <a:rPr lang="es-ES" sz="900" b="1">
                <a:solidFill>
                  <a:schemeClr val="lt1"/>
                </a:solidFill>
              </a:rPr>
              <a:t>CONCLUSIONES</a:t>
            </a:r>
            <a:endParaRPr sz="900" b="1">
              <a:solidFill>
                <a:schemeClr val="lt1"/>
              </a:solidFill>
            </a:endParaRPr>
          </a:p>
          <a:p>
            <a:pPr marL="306000" lvl="0" indent="-257994" algn="l" rtl="0">
              <a:spcBef>
                <a:spcPts val="0"/>
              </a:spcBef>
              <a:spcAft>
                <a:spcPts val="0"/>
              </a:spcAft>
              <a:buClr>
                <a:schemeClr val="lt1"/>
              </a:buClr>
              <a:buSzPts val="900"/>
              <a:buFont typeface="Gill Sans"/>
              <a:buChar char="◼"/>
            </a:pPr>
            <a:r>
              <a:rPr lang="es-ES" sz="900" b="1">
                <a:solidFill>
                  <a:schemeClr val="lt1"/>
                </a:solidFill>
              </a:rPr>
              <a:t>RECOMENDACIONES</a:t>
            </a:r>
            <a:endParaRPr sz="500">
              <a:solidFill>
                <a:schemeClr val="lt1"/>
              </a:solidFill>
            </a:endParaRPr>
          </a:p>
        </p:txBody>
      </p:sp>
      <p:pic>
        <p:nvPicPr>
          <p:cNvPr id="112" name="Google Shape;112;p2" descr="Resultado de imagen para AGENDA PNG"/>
          <p:cNvPicPr preferRelativeResize="0"/>
          <p:nvPr/>
        </p:nvPicPr>
        <p:blipFill rotWithShape="1">
          <a:blip r:embed="rId3">
            <a:alphaModFix/>
          </a:blip>
          <a:srcRect/>
          <a:stretch/>
        </p:blipFill>
        <p:spPr>
          <a:xfrm>
            <a:off x="4791522" y="1935576"/>
            <a:ext cx="6489819" cy="3007477"/>
          </a:xfrm>
          <a:prstGeom prst="rect">
            <a:avLst/>
          </a:prstGeom>
          <a:noFill/>
          <a:ln>
            <a:noFill/>
          </a:ln>
        </p:spPr>
      </p:pic>
      <p:sp>
        <p:nvSpPr>
          <p:cNvPr id="113" name="Google Shape;113;p2"/>
          <p:cNvSpPr txBox="1"/>
          <p:nvPr/>
        </p:nvSpPr>
        <p:spPr>
          <a:xfrm>
            <a:off x="11817675" y="6457890"/>
            <a:ext cx="37432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dk1"/>
                </a:solidFill>
                <a:latin typeface="Gill Sans"/>
                <a:ea typeface="Gill Sans"/>
                <a:cs typeface="Gill Sans"/>
                <a:sym typeface="Gill Sans"/>
              </a:rPr>
              <a:t>2</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g3a591f79c51_0_41"/>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APLICACIONES SERVIDOR</a:t>
            </a:r>
            <a:br>
              <a:rPr lang="es-ES"/>
            </a:br>
            <a:r>
              <a:rPr lang="es-ES" sz="2400"/>
              <a:t>PRUEBAS DE LOS SERVICIOS</a:t>
            </a:r>
            <a:endParaRPr/>
          </a:p>
        </p:txBody>
      </p:sp>
      <p:sp>
        <p:nvSpPr>
          <p:cNvPr id="282" name="Google Shape;282;g3a591f79c51_0_41"/>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9</a:t>
            </a:r>
            <a:endParaRPr/>
          </a:p>
        </p:txBody>
      </p:sp>
      <p:sp>
        <p:nvSpPr>
          <p:cNvPr id="283" name="Google Shape;283;g3a591f79c51_0_41"/>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1656"/>
              <a:buNone/>
            </a:pPr>
            <a:r>
              <a:rPr lang="es-ES">
                <a:solidFill>
                  <a:schemeClr val="dk1"/>
                </a:solidFill>
              </a:rPr>
              <a:t>Para realizar la prueba de los servicios se procede a ejecutar el proyecto servidor, y hacer uso de Postman</a:t>
            </a:r>
            <a:endParaRPr>
              <a:solidFill>
                <a:schemeClr val="dk1"/>
              </a:solidFill>
            </a:endParaRPr>
          </a:p>
        </p:txBody>
      </p:sp>
      <p:graphicFrame>
        <p:nvGraphicFramePr>
          <p:cNvPr id="284" name="Google Shape;284;g3a591f79c51_0_41"/>
          <p:cNvGraphicFramePr/>
          <p:nvPr/>
        </p:nvGraphicFramePr>
        <p:xfrm>
          <a:off x="1705225" y="2988800"/>
          <a:ext cx="3000000" cy="3000000"/>
        </p:xfrm>
        <a:graphic>
          <a:graphicData uri="http://schemas.openxmlformats.org/drawingml/2006/table">
            <a:tbl>
              <a:tblPr>
                <a:noFill/>
                <a:tableStyleId>{44C02D92-EB61-4233-A5F8-FC8B1682F09E}</a:tableStyleId>
              </a:tblPr>
              <a:tblGrid>
                <a:gridCol w="219075">
                  <a:extLst>
                    <a:ext uri="{9D8B030D-6E8A-4147-A177-3AD203B41FA5}">
                      <a16:colId xmlns:a16="http://schemas.microsoft.com/office/drawing/2014/main" val="20000"/>
                    </a:ext>
                  </a:extLst>
                </a:gridCol>
                <a:gridCol w="2505075">
                  <a:extLst>
                    <a:ext uri="{9D8B030D-6E8A-4147-A177-3AD203B41FA5}">
                      <a16:colId xmlns:a16="http://schemas.microsoft.com/office/drawing/2014/main" val="20001"/>
                    </a:ext>
                  </a:extLst>
                </a:gridCol>
                <a:gridCol w="647700">
                  <a:extLst>
                    <a:ext uri="{9D8B030D-6E8A-4147-A177-3AD203B41FA5}">
                      <a16:colId xmlns:a16="http://schemas.microsoft.com/office/drawing/2014/main" val="20002"/>
                    </a:ext>
                  </a:extLst>
                </a:gridCol>
                <a:gridCol w="2857500">
                  <a:extLst>
                    <a:ext uri="{9D8B030D-6E8A-4147-A177-3AD203B41FA5}">
                      <a16:colId xmlns:a16="http://schemas.microsoft.com/office/drawing/2014/main" val="20003"/>
                    </a:ext>
                  </a:extLst>
                </a:gridCol>
              </a:tblGrid>
              <a:tr h="0">
                <a:tc>
                  <a:txBody>
                    <a:bodyPr/>
                    <a:lstStyle/>
                    <a:p>
                      <a:pPr marL="0" lvl="0" indent="0" algn="l" rtl="0">
                        <a:lnSpc>
                          <a:spcPct val="115000"/>
                        </a:lnSpc>
                        <a:spcBef>
                          <a:spcPts val="0"/>
                        </a:spcBef>
                        <a:spcAft>
                          <a:spcPts val="0"/>
                        </a:spcAft>
                        <a:buNone/>
                      </a:pPr>
                      <a:r>
                        <a:rPr lang="es-ES" sz="1100" b="1"/>
                        <a:t>#</a:t>
                      </a:r>
                      <a:endParaRPr sz="1100" b="1"/>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s-ES" sz="1100" b="1"/>
                        <a:t>Endpoint</a:t>
                      </a:r>
                      <a:endParaRPr sz="1100" b="1"/>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s-ES" sz="1100" b="1"/>
                        <a:t>Método</a:t>
                      </a:r>
                      <a:endParaRPr sz="1100" b="1"/>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s-ES" sz="1100" b="1"/>
                        <a:t>Funcionalidad</a:t>
                      </a:r>
                      <a:endParaRPr sz="1100" b="1"/>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s-ES"/>
                        <a:t>1</a:t>
                      </a:r>
                      <a:endParaRPr/>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s-ES"/>
                        <a:t>/api/creditos/sujeto-credito/{cedula}</a:t>
                      </a:r>
                      <a:endParaRPr/>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s-ES"/>
                        <a:t>GET</a:t>
                      </a:r>
                      <a:endParaRPr/>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s-ES"/>
                        <a:t>Valida si cliente califica para crédito</a:t>
                      </a:r>
                      <a:endParaRPr/>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lnSpc>
                          <a:spcPct val="115000"/>
                        </a:lnSpc>
                        <a:spcBef>
                          <a:spcPts val="0"/>
                        </a:spcBef>
                        <a:spcAft>
                          <a:spcPts val="0"/>
                        </a:spcAft>
                        <a:buNone/>
                      </a:pPr>
                      <a:r>
                        <a:rPr lang="es-ES"/>
                        <a:t>2</a:t>
                      </a:r>
                      <a:endParaRPr/>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s-ES"/>
                        <a:t>/api/creditos/monto-maximo/{cedula}</a:t>
                      </a:r>
                      <a:endParaRPr/>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s-ES"/>
                        <a:t>GET</a:t>
                      </a:r>
                      <a:endParaRPr/>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s-ES"/>
                        <a:t>Calcula cupo máximo autorizado</a:t>
                      </a:r>
                      <a:endParaRPr/>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l" rtl="0">
                        <a:lnSpc>
                          <a:spcPct val="115000"/>
                        </a:lnSpc>
                        <a:spcBef>
                          <a:spcPts val="0"/>
                        </a:spcBef>
                        <a:spcAft>
                          <a:spcPts val="0"/>
                        </a:spcAft>
                        <a:buNone/>
                      </a:pPr>
                      <a:r>
                        <a:rPr lang="es-ES"/>
                        <a:t>3</a:t>
                      </a:r>
                      <a:endParaRPr/>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s-ES"/>
                        <a:t>/api/creditos/otorgar</a:t>
                      </a:r>
                      <a:endParaRPr/>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s-ES"/>
                        <a:t>POST</a:t>
                      </a:r>
                      <a:endParaRPr/>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s-ES"/>
                        <a:t>Aprueba crédito y genera tabla amortización</a:t>
                      </a:r>
                      <a:endParaRPr/>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lnSpc>
                          <a:spcPct val="115000"/>
                        </a:lnSpc>
                        <a:spcBef>
                          <a:spcPts val="0"/>
                        </a:spcBef>
                        <a:spcAft>
                          <a:spcPts val="0"/>
                        </a:spcAft>
                        <a:buNone/>
                      </a:pPr>
                      <a:r>
                        <a:rPr lang="es-ES"/>
                        <a:t>4</a:t>
                      </a:r>
                      <a:endParaRPr/>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s-ES"/>
                        <a:t>/api/creditos/{idCredito}/amortizacion</a:t>
                      </a:r>
                      <a:endParaRPr/>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s-ES"/>
                        <a:t>GET</a:t>
                      </a:r>
                      <a:endParaRPr/>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s-ES"/>
                        <a:t>Consulta tabla de amortización</a:t>
                      </a:r>
                      <a:endParaRPr/>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85" name="Google Shape;285;g3a591f79c51_0_41"/>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
        <p:nvSpPr>
          <p:cNvPr id="286" name="Google Shape;286;g3a591f79c51_0_41"/>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SERVIDOR BANQUITO</a:t>
            </a:r>
            <a:endParaRPr sz="1100" b="1">
              <a:solidFill>
                <a:srgbClr val="FFFF00"/>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PRUEBAS</a:t>
            </a:r>
            <a:endParaRPr sz="1100">
              <a:solidFill>
                <a:srgbClr val="00FF00"/>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g3a591f79c51_0_53"/>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APLICACIONES SERVIDOR</a:t>
            </a:r>
            <a:br>
              <a:rPr lang="es-ES"/>
            </a:br>
            <a:r>
              <a:rPr lang="es-ES" sz="2400"/>
              <a:t>PRUEBAS DE LOS SERVICIOS - Endpoint 1</a:t>
            </a:r>
            <a:endParaRPr/>
          </a:p>
        </p:txBody>
      </p:sp>
      <p:sp>
        <p:nvSpPr>
          <p:cNvPr id="292" name="Google Shape;292;g3a591f79c51_0_53"/>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9</a:t>
            </a:r>
            <a:endParaRPr/>
          </a:p>
        </p:txBody>
      </p:sp>
      <p:sp>
        <p:nvSpPr>
          <p:cNvPr id="293" name="Google Shape;293;g3a591f79c51_0_53"/>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SzPts val="1656"/>
              <a:buNone/>
            </a:pPr>
            <a:r>
              <a:rPr lang="es-ES">
                <a:solidFill>
                  <a:schemeClr val="dk1"/>
                </a:solidFill>
              </a:rPr>
              <a:t>Validación de crédito para clientes</a:t>
            </a:r>
            <a:endParaRPr>
              <a:solidFill>
                <a:schemeClr val="dk1"/>
              </a:solidFill>
            </a:endParaRPr>
          </a:p>
        </p:txBody>
      </p:sp>
      <p:pic>
        <p:nvPicPr>
          <p:cNvPr id="294" name="Google Shape;294;g3a591f79c51_0_53"/>
          <p:cNvPicPr preferRelativeResize="0"/>
          <p:nvPr/>
        </p:nvPicPr>
        <p:blipFill>
          <a:blip r:embed="rId3">
            <a:alphaModFix/>
          </a:blip>
          <a:stretch>
            <a:fillRect/>
          </a:stretch>
        </p:blipFill>
        <p:spPr>
          <a:xfrm>
            <a:off x="809275" y="2743079"/>
            <a:ext cx="7781925" cy="3771900"/>
          </a:xfrm>
          <a:prstGeom prst="rect">
            <a:avLst/>
          </a:prstGeom>
          <a:noFill/>
          <a:ln>
            <a:noFill/>
          </a:ln>
        </p:spPr>
      </p:pic>
      <p:sp>
        <p:nvSpPr>
          <p:cNvPr id="295" name="Google Shape;295;g3a591f79c51_0_53"/>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
        <p:nvSpPr>
          <p:cNvPr id="296" name="Google Shape;296;g3a591f79c51_0_53"/>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
        <p:nvSpPr>
          <p:cNvPr id="297" name="Google Shape;297;g3a591f79c51_0_53"/>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SERVIDOR BANQUITO</a:t>
            </a:r>
            <a:endParaRPr sz="1100" b="1">
              <a:solidFill>
                <a:srgbClr val="FFFF00"/>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PRUEBAS</a:t>
            </a:r>
            <a:endParaRPr sz="1100">
              <a:solidFill>
                <a:srgbClr val="00FF00"/>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g3a591f79c51_0_63"/>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APLICACIONES SERVIDOR</a:t>
            </a:r>
            <a:br>
              <a:rPr lang="es-ES"/>
            </a:br>
            <a:r>
              <a:rPr lang="es-ES" sz="2400"/>
              <a:t>PRUEBAS DE LOS SERVICIOS - Endpoint 2</a:t>
            </a:r>
            <a:endParaRPr/>
          </a:p>
        </p:txBody>
      </p:sp>
      <p:sp>
        <p:nvSpPr>
          <p:cNvPr id="303" name="Google Shape;303;g3a591f79c51_0_63"/>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9</a:t>
            </a:r>
            <a:endParaRPr/>
          </a:p>
        </p:txBody>
      </p:sp>
      <p:sp>
        <p:nvSpPr>
          <p:cNvPr id="304" name="Google Shape;304;g3a591f79c51_0_63"/>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SzPts val="1656"/>
              <a:buNone/>
            </a:pPr>
            <a:r>
              <a:rPr lang="es-ES">
                <a:solidFill>
                  <a:schemeClr val="dk1"/>
                </a:solidFill>
              </a:rPr>
              <a:t>Verificación de monto máximo autorizado</a:t>
            </a:r>
            <a:endParaRPr>
              <a:solidFill>
                <a:schemeClr val="dk1"/>
              </a:solidFill>
            </a:endParaRPr>
          </a:p>
        </p:txBody>
      </p:sp>
      <p:pic>
        <p:nvPicPr>
          <p:cNvPr id="305" name="Google Shape;305;g3a591f79c51_0_63"/>
          <p:cNvPicPr preferRelativeResize="0"/>
          <p:nvPr/>
        </p:nvPicPr>
        <p:blipFill>
          <a:blip r:embed="rId3">
            <a:alphaModFix/>
          </a:blip>
          <a:stretch>
            <a:fillRect/>
          </a:stretch>
        </p:blipFill>
        <p:spPr>
          <a:xfrm>
            <a:off x="905000" y="2695579"/>
            <a:ext cx="7705725" cy="3629025"/>
          </a:xfrm>
          <a:prstGeom prst="rect">
            <a:avLst/>
          </a:prstGeom>
          <a:noFill/>
          <a:ln>
            <a:noFill/>
          </a:ln>
        </p:spPr>
      </p:pic>
      <p:sp>
        <p:nvSpPr>
          <p:cNvPr id="306" name="Google Shape;306;g3a591f79c51_0_63"/>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
        <p:nvSpPr>
          <p:cNvPr id="307" name="Google Shape;307;g3a591f79c51_0_63"/>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
        <p:nvSpPr>
          <p:cNvPr id="308" name="Google Shape;308;g3a591f79c51_0_63"/>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SERVIDOR BANQUITO</a:t>
            </a:r>
            <a:endParaRPr sz="1100" b="1">
              <a:solidFill>
                <a:srgbClr val="FFFF00"/>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PRUEBAS</a:t>
            </a:r>
            <a:endParaRPr sz="1100">
              <a:solidFill>
                <a:srgbClr val="00FF00"/>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g3a591f79c51_0_73"/>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APLICACIONES SERVIDOR</a:t>
            </a:r>
            <a:br>
              <a:rPr lang="es-ES"/>
            </a:br>
            <a:r>
              <a:rPr lang="es-ES" sz="2400"/>
              <a:t>PRUEBAS DE LOS SERVICIOS - Endpoint 3</a:t>
            </a:r>
            <a:endParaRPr/>
          </a:p>
        </p:txBody>
      </p:sp>
      <p:sp>
        <p:nvSpPr>
          <p:cNvPr id="314" name="Google Shape;314;g3a591f79c51_0_73"/>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9</a:t>
            </a:r>
            <a:endParaRPr/>
          </a:p>
        </p:txBody>
      </p:sp>
      <p:sp>
        <p:nvSpPr>
          <p:cNvPr id="315" name="Google Shape;315;g3a591f79c51_0_73"/>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SzPts val="1656"/>
              <a:buNone/>
            </a:pPr>
            <a:r>
              <a:rPr lang="es-ES">
                <a:solidFill>
                  <a:schemeClr val="dk1"/>
                </a:solidFill>
              </a:rPr>
              <a:t>Aprobación de crédito y generación de tabla de amortización</a:t>
            </a:r>
            <a:endParaRPr>
              <a:solidFill>
                <a:schemeClr val="dk1"/>
              </a:solidFill>
            </a:endParaRPr>
          </a:p>
        </p:txBody>
      </p:sp>
      <p:pic>
        <p:nvPicPr>
          <p:cNvPr id="316" name="Google Shape;316;g3a591f79c51_0_73"/>
          <p:cNvPicPr preferRelativeResize="0"/>
          <p:nvPr/>
        </p:nvPicPr>
        <p:blipFill>
          <a:blip r:embed="rId3">
            <a:alphaModFix/>
          </a:blip>
          <a:stretch>
            <a:fillRect/>
          </a:stretch>
        </p:blipFill>
        <p:spPr>
          <a:xfrm>
            <a:off x="1438625" y="2647779"/>
            <a:ext cx="6762552" cy="3810121"/>
          </a:xfrm>
          <a:prstGeom prst="rect">
            <a:avLst/>
          </a:prstGeom>
          <a:noFill/>
          <a:ln>
            <a:noFill/>
          </a:ln>
        </p:spPr>
      </p:pic>
      <p:sp>
        <p:nvSpPr>
          <p:cNvPr id="317" name="Google Shape;317;g3a591f79c51_0_73"/>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
        <p:nvSpPr>
          <p:cNvPr id="318" name="Google Shape;318;g3a591f79c51_0_73"/>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
        <p:nvSpPr>
          <p:cNvPr id="319" name="Google Shape;319;g3a591f79c51_0_73"/>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SERVIDOR BANQUITO</a:t>
            </a:r>
            <a:endParaRPr sz="1100" b="1">
              <a:solidFill>
                <a:srgbClr val="FFFF00"/>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PRUEBAS</a:t>
            </a:r>
            <a:endParaRPr sz="1100">
              <a:solidFill>
                <a:srgbClr val="00FF00"/>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g3a591f79c51_0_82"/>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APLICACIONES SERVIDOR</a:t>
            </a:r>
            <a:br>
              <a:rPr lang="es-ES"/>
            </a:br>
            <a:r>
              <a:rPr lang="es-ES" sz="2400"/>
              <a:t>PRUEBAS DE LOS SERVICIOS - Endpoint 5</a:t>
            </a:r>
            <a:endParaRPr/>
          </a:p>
        </p:txBody>
      </p:sp>
      <p:sp>
        <p:nvSpPr>
          <p:cNvPr id="325" name="Google Shape;325;g3a591f79c51_0_82"/>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9</a:t>
            </a:r>
            <a:endParaRPr/>
          </a:p>
        </p:txBody>
      </p:sp>
      <p:sp>
        <p:nvSpPr>
          <p:cNvPr id="326" name="Google Shape;326;g3a591f79c51_0_82"/>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SzPts val="1656"/>
              <a:buNone/>
            </a:pPr>
            <a:r>
              <a:rPr lang="es-ES">
                <a:solidFill>
                  <a:schemeClr val="dk1"/>
                </a:solidFill>
              </a:rPr>
              <a:t>Consulta de tabla de amortización</a:t>
            </a:r>
            <a:endParaRPr>
              <a:solidFill>
                <a:schemeClr val="dk1"/>
              </a:solidFill>
            </a:endParaRPr>
          </a:p>
        </p:txBody>
      </p:sp>
      <p:pic>
        <p:nvPicPr>
          <p:cNvPr id="327" name="Google Shape;327;g3a591f79c51_0_82"/>
          <p:cNvPicPr preferRelativeResize="0"/>
          <p:nvPr/>
        </p:nvPicPr>
        <p:blipFill>
          <a:blip r:embed="rId3">
            <a:alphaModFix/>
          </a:blip>
          <a:stretch>
            <a:fillRect/>
          </a:stretch>
        </p:blipFill>
        <p:spPr>
          <a:xfrm>
            <a:off x="1486050" y="2695554"/>
            <a:ext cx="6667712" cy="3810121"/>
          </a:xfrm>
          <a:prstGeom prst="rect">
            <a:avLst/>
          </a:prstGeom>
          <a:noFill/>
          <a:ln>
            <a:noFill/>
          </a:ln>
        </p:spPr>
      </p:pic>
      <p:sp>
        <p:nvSpPr>
          <p:cNvPr id="328" name="Google Shape;328;g3a591f79c51_0_82"/>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
        <p:nvSpPr>
          <p:cNvPr id="329" name="Google Shape;329;g3a591f79c51_0_82"/>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
        <p:nvSpPr>
          <p:cNvPr id="330" name="Google Shape;330;g3a591f79c51_0_82"/>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SERVIDOR BANQUITO</a:t>
            </a:r>
            <a:endParaRPr sz="1100" b="1">
              <a:solidFill>
                <a:srgbClr val="FFFF00"/>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PRUEBAS</a:t>
            </a:r>
            <a:endParaRPr sz="1100">
              <a:solidFill>
                <a:srgbClr val="00FF00"/>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4"/>
        <p:cNvGrpSpPr/>
        <p:nvPr/>
      </p:nvGrpSpPr>
      <p:grpSpPr>
        <a:xfrm>
          <a:off x="0" y="0"/>
          <a:ext cx="0" cy="0"/>
          <a:chOff x="0" y="0"/>
          <a:chExt cx="0" cy="0"/>
        </a:xfrm>
      </p:grpSpPr>
      <p:sp>
        <p:nvSpPr>
          <p:cNvPr id="335" name="Google Shape;335;g3a591f79c51_0_9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336" name="Google Shape;336;g3a591f79c51_0_91"/>
          <p:cNvSpPr/>
          <p:nvPr/>
        </p:nvSpPr>
        <p:spPr>
          <a:xfrm>
            <a:off x="581190" y="457201"/>
            <a:ext cx="7364100" cy="915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337" name="Google Shape;337;g3a591f79c51_0_91"/>
          <p:cNvSpPr/>
          <p:nvPr/>
        </p:nvSpPr>
        <p:spPr>
          <a:xfrm>
            <a:off x="8239774" y="453643"/>
            <a:ext cx="3291900" cy="987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338" name="Google Shape;338;g3a591f79c51_0_91"/>
          <p:cNvSpPr/>
          <p:nvPr/>
        </p:nvSpPr>
        <p:spPr>
          <a:xfrm>
            <a:off x="581189" y="681070"/>
            <a:ext cx="7364100" cy="5693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339" name="Google Shape;339;g3a591f79c51_0_91"/>
          <p:cNvSpPr txBox="1">
            <a:spLocks noGrp="1"/>
          </p:cNvSpPr>
          <p:nvPr>
            <p:ph type="title"/>
          </p:nvPr>
        </p:nvSpPr>
        <p:spPr>
          <a:xfrm>
            <a:off x="996381" y="1152939"/>
            <a:ext cx="6583800" cy="4539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FFFF"/>
              </a:buClr>
              <a:buSzPts val="5400"/>
              <a:buFont typeface="Gill Sans"/>
              <a:buNone/>
            </a:pPr>
            <a:r>
              <a:rPr lang="es-ES" sz="5400">
                <a:solidFill>
                  <a:srgbClr val="FFFFFF"/>
                </a:solidFill>
              </a:rPr>
              <a:t>APLICACIÓN SERVIDOR </a:t>
            </a:r>
            <a:r>
              <a:rPr lang="es-ES" sz="5000">
                <a:solidFill>
                  <a:srgbClr val="FFFFFF"/>
                </a:solidFill>
              </a:rPr>
              <a:t>COMERCIALIZADORA</a:t>
            </a:r>
            <a:endParaRPr sz="2400"/>
          </a:p>
        </p:txBody>
      </p:sp>
      <p:sp>
        <p:nvSpPr>
          <p:cNvPr id="340" name="Google Shape;340;g3a591f79c51_0_91"/>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dk1"/>
                </a:solidFill>
                <a:latin typeface="Gill Sans"/>
                <a:ea typeface="Gill Sans"/>
                <a:cs typeface="Gill Sans"/>
                <a:sym typeface="Gill Sans"/>
              </a:rPr>
              <a:t>5</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g3a591f79c51_0_100"/>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1656"/>
              <a:buNone/>
            </a:pPr>
            <a:r>
              <a:rPr lang="es-ES">
                <a:solidFill>
                  <a:schemeClr val="dk1"/>
                </a:solidFill>
              </a:rPr>
              <a:t>Este se aloja en la carpeta 01. SERVIDOR. Se crea como ‘Web Application’ en Netbeans</a:t>
            </a:r>
            <a:endParaRPr/>
          </a:p>
        </p:txBody>
      </p:sp>
      <p:sp>
        <p:nvSpPr>
          <p:cNvPr id="346" name="Google Shape;346;g3a591f79c51_0_100"/>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lt1"/>
              </a:buClr>
              <a:buSzPct val="100000"/>
              <a:buFont typeface="Gill Sans"/>
              <a:buNone/>
            </a:pPr>
            <a:r>
              <a:rPr lang="es-ES"/>
              <a:t>APLICACIONES SERVIDOR</a:t>
            </a:r>
            <a:br>
              <a:rPr lang="es-ES"/>
            </a:br>
            <a:r>
              <a:rPr lang="es-ES" sz="2400"/>
              <a:t>CREACIÓN DEL PROYECTO SERVIDOR COMERCIALIZADORA</a:t>
            </a:r>
            <a:endParaRPr/>
          </a:p>
        </p:txBody>
      </p:sp>
      <p:sp>
        <p:nvSpPr>
          <p:cNvPr id="347" name="Google Shape;347;g3a591f79c51_0_100"/>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6</a:t>
            </a:r>
            <a:endParaRPr/>
          </a:p>
        </p:txBody>
      </p:sp>
      <p:pic>
        <p:nvPicPr>
          <p:cNvPr id="348" name="Google Shape;348;g3a591f79c51_0_100"/>
          <p:cNvPicPr preferRelativeResize="0"/>
          <p:nvPr/>
        </p:nvPicPr>
        <p:blipFill>
          <a:blip r:embed="rId3">
            <a:alphaModFix/>
          </a:blip>
          <a:stretch>
            <a:fillRect/>
          </a:stretch>
        </p:blipFill>
        <p:spPr>
          <a:xfrm>
            <a:off x="2186225" y="2743200"/>
            <a:ext cx="5267300" cy="3724875"/>
          </a:xfrm>
          <a:prstGeom prst="rect">
            <a:avLst/>
          </a:prstGeom>
          <a:noFill/>
          <a:ln>
            <a:noFill/>
          </a:ln>
        </p:spPr>
      </p:pic>
      <p:sp>
        <p:nvSpPr>
          <p:cNvPr id="349" name="Google Shape;349;g3a591f79c51_0_100"/>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SERVIDOR COMERCIALIZADORA</a:t>
            </a:r>
            <a:endParaRPr sz="1100" b="1">
              <a:solidFill>
                <a:srgbClr val="FFFF00"/>
              </a:solidFill>
              <a:latin typeface="Gill Sans"/>
              <a:ea typeface="Gill Sans"/>
              <a:cs typeface="Gill Sans"/>
              <a:sym typeface="Gill Sans"/>
            </a:endParaRPr>
          </a:p>
          <a:p>
            <a:pPr marL="91440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CREACIÓN PROYECTO</a:t>
            </a:r>
            <a:endParaRPr sz="1100">
              <a:solidFill>
                <a:srgbClr val="00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g3a591f79c51_0_108"/>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APLICACIONES SERVIDOR</a:t>
            </a:r>
            <a:br>
              <a:rPr lang="es-ES"/>
            </a:br>
            <a:r>
              <a:rPr lang="es-ES" sz="2400"/>
              <a:t>CONEXIÓN A LA BASE DE DATOS</a:t>
            </a:r>
            <a:endParaRPr i="1"/>
          </a:p>
        </p:txBody>
      </p:sp>
      <p:sp>
        <p:nvSpPr>
          <p:cNvPr id="355" name="Google Shape;355;g3a591f79c51_0_108"/>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7</a:t>
            </a:r>
            <a:endParaRPr/>
          </a:p>
        </p:txBody>
      </p:sp>
      <p:pic>
        <p:nvPicPr>
          <p:cNvPr id="356" name="Google Shape;356;g3a591f79c51_0_108"/>
          <p:cNvPicPr preferRelativeResize="0"/>
          <p:nvPr/>
        </p:nvPicPr>
        <p:blipFill>
          <a:blip r:embed="rId3">
            <a:alphaModFix/>
          </a:blip>
          <a:stretch>
            <a:fillRect/>
          </a:stretch>
        </p:blipFill>
        <p:spPr>
          <a:xfrm>
            <a:off x="581200" y="2926698"/>
            <a:ext cx="8243676" cy="3352750"/>
          </a:xfrm>
          <a:prstGeom prst="rect">
            <a:avLst/>
          </a:prstGeom>
          <a:noFill/>
          <a:ln>
            <a:noFill/>
          </a:ln>
        </p:spPr>
      </p:pic>
      <p:sp>
        <p:nvSpPr>
          <p:cNvPr id="357" name="Google Shape;357;g3a591f79c51_0_108"/>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1656"/>
              <a:buNone/>
            </a:pPr>
            <a:r>
              <a:rPr lang="es-ES">
                <a:solidFill>
                  <a:schemeClr val="dk1"/>
                </a:solidFill>
              </a:rPr>
              <a:t>Se configura la conexión a la base de datos en el archivo </a:t>
            </a:r>
            <a:r>
              <a:rPr lang="es-ES" i="1">
                <a:solidFill>
                  <a:schemeClr val="dk1"/>
                </a:solidFill>
              </a:rPr>
              <a:t>persistence.xml</a:t>
            </a:r>
            <a:endParaRPr>
              <a:solidFill>
                <a:schemeClr val="dk1"/>
              </a:solidFill>
            </a:endParaRPr>
          </a:p>
        </p:txBody>
      </p:sp>
      <p:sp>
        <p:nvSpPr>
          <p:cNvPr id="358" name="Google Shape;358;g3a591f79c51_0_108"/>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
        <p:nvSpPr>
          <p:cNvPr id="359" name="Google Shape;359;g3a591f79c51_0_108"/>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SERVIDOR COMERCIALIZADORA</a:t>
            </a:r>
            <a:endParaRPr sz="1100" b="1">
              <a:solidFill>
                <a:srgbClr val="FF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CONEXIÓN BDD</a:t>
            </a:r>
            <a:endParaRPr sz="1100">
              <a:solidFill>
                <a:srgbClr val="00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g3a591f79c51_0_116"/>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APLICACIONES SERVIDOR</a:t>
            </a:r>
            <a:br>
              <a:rPr lang="es-ES"/>
            </a:br>
            <a:r>
              <a:rPr lang="es-ES" sz="2400"/>
              <a:t>ESTRUCTURA DEL PROYECTO</a:t>
            </a:r>
            <a:endParaRPr/>
          </a:p>
        </p:txBody>
      </p:sp>
      <p:sp>
        <p:nvSpPr>
          <p:cNvPr id="365" name="Google Shape;365;g3a591f79c51_0_116"/>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9</a:t>
            </a:r>
            <a:endParaRPr/>
          </a:p>
        </p:txBody>
      </p:sp>
      <p:sp>
        <p:nvSpPr>
          <p:cNvPr id="366" name="Google Shape;366;g3a591f79c51_0_116"/>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1656"/>
              <a:buNone/>
            </a:pPr>
            <a:r>
              <a:rPr lang="es-ES">
                <a:solidFill>
                  <a:schemeClr val="dk1"/>
                </a:solidFill>
              </a:rPr>
              <a:t>Se crean los paquetes necesarios dentro de </a:t>
            </a:r>
            <a:r>
              <a:rPr lang="es-ES" i="1">
                <a:solidFill>
                  <a:schemeClr val="dk1"/>
                </a:solidFill>
              </a:rPr>
              <a:t>Source Packages</a:t>
            </a:r>
            <a:endParaRPr i="1">
              <a:solidFill>
                <a:schemeClr val="dk1"/>
              </a:solidFill>
            </a:endParaRPr>
          </a:p>
        </p:txBody>
      </p:sp>
      <p:pic>
        <p:nvPicPr>
          <p:cNvPr id="367" name="Google Shape;367;g3a591f79c51_0_116"/>
          <p:cNvPicPr preferRelativeResize="0"/>
          <p:nvPr/>
        </p:nvPicPr>
        <p:blipFill>
          <a:blip r:embed="rId3">
            <a:alphaModFix/>
          </a:blip>
          <a:stretch>
            <a:fillRect/>
          </a:stretch>
        </p:blipFill>
        <p:spPr>
          <a:xfrm>
            <a:off x="2186238" y="2907254"/>
            <a:ext cx="5267325" cy="2276475"/>
          </a:xfrm>
          <a:prstGeom prst="rect">
            <a:avLst/>
          </a:prstGeom>
          <a:noFill/>
          <a:ln>
            <a:noFill/>
          </a:ln>
        </p:spPr>
      </p:pic>
      <p:sp>
        <p:nvSpPr>
          <p:cNvPr id="368" name="Google Shape;368;g3a591f79c51_0_116"/>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
        <p:nvSpPr>
          <p:cNvPr id="369" name="Google Shape;369;g3a591f79c51_0_116"/>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SERVIDOR COMERCIALIZADORA</a:t>
            </a:r>
            <a:endParaRPr sz="1100" b="1">
              <a:solidFill>
                <a:srgbClr val="FF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ESTRUCTURA DEL PROYECTO</a:t>
            </a:r>
            <a:endParaRPr sz="1100">
              <a:solidFill>
                <a:srgbClr val="00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g3a591f79c51_0_147"/>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APLICACIONES SERVIDOR</a:t>
            </a:r>
            <a:br>
              <a:rPr lang="es-ES"/>
            </a:br>
            <a:r>
              <a:rPr lang="es-ES" sz="2400"/>
              <a:t>PRUEBAS DE LOS SERVICIOS</a:t>
            </a:r>
            <a:endParaRPr/>
          </a:p>
        </p:txBody>
      </p:sp>
      <p:sp>
        <p:nvSpPr>
          <p:cNvPr id="375" name="Google Shape;375;g3a591f79c51_0_147"/>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9</a:t>
            </a:r>
            <a:endParaRPr/>
          </a:p>
        </p:txBody>
      </p:sp>
      <p:graphicFrame>
        <p:nvGraphicFramePr>
          <p:cNvPr id="376" name="Google Shape;376;g3a591f79c51_0_147"/>
          <p:cNvGraphicFramePr/>
          <p:nvPr/>
        </p:nvGraphicFramePr>
        <p:xfrm>
          <a:off x="693325" y="2786550"/>
          <a:ext cx="3000000" cy="3000000"/>
        </p:xfrm>
        <a:graphic>
          <a:graphicData uri="http://schemas.openxmlformats.org/drawingml/2006/table">
            <a:tbl>
              <a:tblPr>
                <a:noFill/>
                <a:tableStyleId>{44C02D92-EB61-4233-A5F8-FC8B1682F09E}</a:tableStyleId>
              </a:tblPr>
              <a:tblGrid>
                <a:gridCol w="337150">
                  <a:extLst>
                    <a:ext uri="{9D8B030D-6E8A-4147-A177-3AD203B41FA5}">
                      <a16:colId xmlns:a16="http://schemas.microsoft.com/office/drawing/2014/main" val="20000"/>
                    </a:ext>
                  </a:extLst>
                </a:gridCol>
                <a:gridCol w="2505075">
                  <a:extLst>
                    <a:ext uri="{9D8B030D-6E8A-4147-A177-3AD203B41FA5}">
                      <a16:colId xmlns:a16="http://schemas.microsoft.com/office/drawing/2014/main" val="20001"/>
                    </a:ext>
                  </a:extLst>
                </a:gridCol>
                <a:gridCol w="647700">
                  <a:extLst>
                    <a:ext uri="{9D8B030D-6E8A-4147-A177-3AD203B41FA5}">
                      <a16:colId xmlns:a16="http://schemas.microsoft.com/office/drawing/2014/main" val="20002"/>
                    </a:ext>
                  </a:extLst>
                </a:gridCol>
                <a:gridCol w="4400550">
                  <a:extLst>
                    <a:ext uri="{9D8B030D-6E8A-4147-A177-3AD203B41FA5}">
                      <a16:colId xmlns:a16="http://schemas.microsoft.com/office/drawing/2014/main" val="20003"/>
                    </a:ext>
                  </a:extLst>
                </a:gridCol>
              </a:tblGrid>
              <a:tr h="359750">
                <a:tc>
                  <a:txBody>
                    <a:bodyPr/>
                    <a:lstStyle/>
                    <a:p>
                      <a:pPr marL="0" lvl="0" indent="0" algn="l" rtl="0">
                        <a:lnSpc>
                          <a:spcPct val="115000"/>
                        </a:lnSpc>
                        <a:spcBef>
                          <a:spcPts val="0"/>
                        </a:spcBef>
                        <a:spcAft>
                          <a:spcPts val="0"/>
                        </a:spcAft>
                        <a:buNone/>
                      </a:pPr>
                      <a:r>
                        <a:rPr lang="es-ES" sz="1100" b="1"/>
                        <a:t>#</a:t>
                      </a:r>
                      <a:endParaRPr sz="1100" b="1"/>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s-ES" sz="1100" b="1"/>
                        <a:t>Endpoint</a:t>
                      </a:r>
                      <a:endParaRPr sz="1100" b="1"/>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s-ES" sz="1100" b="1"/>
                        <a:t>Método</a:t>
                      </a:r>
                      <a:endParaRPr sz="1100" b="1"/>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s-ES" sz="1100" b="1"/>
                        <a:t>Funcionalidad</a:t>
                      </a:r>
                      <a:endParaRPr sz="1100" b="1"/>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59750">
                <a:tc>
                  <a:txBody>
                    <a:bodyPr/>
                    <a:lstStyle/>
                    <a:p>
                      <a:pPr marL="0" lvl="0" indent="0" algn="l" rtl="0">
                        <a:lnSpc>
                          <a:spcPct val="115000"/>
                        </a:lnSpc>
                        <a:spcBef>
                          <a:spcPts val="0"/>
                        </a:spcBef>
                        <a:spcAft>
                          <a:spcPts val="0"/>
                        </a:spcAft>
                        <a:buNone/>
                      </a:pPr>
                      <a:r>
                        <a:rPr lang="es-ES" sz="1100"/>
                        <a:t>1</a:t>
                      </a:r>
                      <a:endParaRPr sz="1100"/>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s-ES" sz="1100"/>
                        <a:t>/api/facturas</a:t>
                      </a:r>
                      <a:endParaRPr sz="1100"/>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s-ES" sz="1100" b="1"/>
                        <a:t>POST</a:t>
                      </a:r>
                      <a:endParaRPr sz="1100" b="1"/>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s-ES" sz="1100"/>
                        <a:t>Crea una venta (Efectivo o Crédito).</a:t>
                      </a:r>
                      <a:endParaRPr sz="1100"/>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59750">
                <a:tc>
                  <a:txBody>
                    <a:bodyPr/>
                    <a:lstStyle/>
                    <a:p>
                      <a:pPr marL="0" lvl="0" indent="0" algn="l" rtl="0">
                        <a:lnSpc>
                          <a:spcPct val="115000"/>
                        </a:lnSpc>
                        <a:spcBef>
                          <a:spcPts val="0"/>
                        </a:spcBef>
                        <a:spcAft>
                          <a:spcPts val="0"/>
                        </a:spcAft>
                        <a:buNone/>
                      </a:pPr>
                      <a:r>
                        <a:rPr lang="es-ES" sz="1100"/>
                        <a:t>2</a:t>
                      </a:r>
                      <a:endParaRPr sz="1100"/>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s-ES" sz="1100"/>
                        <a:t>/api/facturas/{idFactura}</a:t>
                      </a:r>
                      <a:endParaRPr sz="1100"/>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s-ES" sz="1100" b="1"/>
                        <a:t>GET</a:t>
                      </a:r>
                      <a:endParaRPr sz="1100" b="1"/>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s-ES" sz="1100"/>
                        <a:t>Busca una factura específica y trae sus detalles e info del crédito.</a:t>
                      </a:r>
                      <a:endParaRPr sz="1100"/>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59750">
                <a:tc>
                  <a:txBody>
                    <a:bodyPr/>
                    <a:lstStyle/>
                    <a:p>
                      <a:pPr marL="0" lvl="0" indent="0" algn="l" rtl="0">
                        <a:lnSpc>
                          <a:spcPct val="115000"/>
                        </a:lnSpc>
                        <a:spcBef>
                          <a:spcPts val="0"/>
                        </a:spcBef>
                        <a:spcAft>
                          <a:spcPts val="0"/>
                        </a:spcAft>
                        <a:buNone/>
                      </a:pPr>
                      <a:r>
                        <a:rPr lang="es-ES" sz="1100"/>
                        <a:t>3</a:t>
                      </a:r>
                      <a:endParaRPr sz="1100"/>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s-ES" sz="1100"/>
                        <a:t>/api/facturas</a:t>
                      </a:r>
                      <a:endParaRPr sz="1100"/>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s-ES" sz="1100" b="1"/>
                        <a:t>GET</a:t>
                      </a:r>
                      <a:endParaRPr sz="1100" b="1"/>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s-ES" sz="1100"/>
                        <a:t>Listado general de todas las ventas para un administrador.</a:t>
                      </a:r>
                      <a:endParaRPr sz="1100"/>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59750">
                <a:tc>
                  <a:txBody>
                    <a:bodyPr/>
                    <a:lstStyle/>
                    <a:p>
                      <a:pPr marL="0" lvl="0" indent="0" algn="l" rtl="0">
                        <a:lnSpc>
                          <a:spcPct val="115000"/>
                        </a:lnSpc>
                        <a:spcBef>
                          <a:spcPts val="0"/>
                        </a:spcBef>
                        <a:spcAft>
                          <a:spcPts val="0"/>
                        </a:spcAft>
                        <a:buNone/>
                      </a:pPr>
                      <a:r>
                        <a:rPr lang="es-ES" sz="1100"/>
                        <a:t>4</a:t>
                      </a:r>
                      <a:endParaRPr sz="1100"/>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s-ES" sz="1100"/>
                        <a:t>/api/facturas/cliente/{cedula}</a:t>
                      </a:r>
                      <a:endParaRPr sz="1100"/>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s-ES" sz="1100" b="1"/>
                        <a:t>GET</a:t>
                      </a:r>
                      <a:endParaRPr sz="1100" b="1"/>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s-ES" sz="1100"/>
                        <a:t>Historial de compras de un cliente específico.</a:t>
                      </a:r>
                      <a:endParaRPr sz="1100"/>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59750">
                <a:tc>
                  <a:txBody>
                    <a:bodyPr/>
                    <a:lstStyle/>
                    <a:p>
                      <a:pPr marL="0" lvl="0" indent="0" algn="l" rtl="0">
                        <a:lnSpc>
                          <a:spcPct val="115000"/>
                        </a:lnSpc>
                        <a:spcBef>
                          <a:spcPts val="0"/>
                        </a:spcBef>
                        <a:spcAft>
                          <a:spcPts val="0"/>
                        </a:spcAft>
                        <a:buNone/>
                      </a:pPr>
                      <a:r>
                        <a:rPr lang="es-ES" sz="1100"/>
                        <a:t>5</a:t>
                      </a:r>
                      <a:endParaRPr sz="1100"/>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s-ES" sz="1100"/>
                        <a:t>/api/facturas/{idFactura}/amortizacion</a:t>
                      </a:r>
                      <a:endParaRPr sz="1100"/>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s-ES" sz="1100" b="1"/>
                        <a:t>GET</a:t>
                      </a:r>
                      <a:endParaRPr sz="1100" b="1"/>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s-ES" sz="1100"/>
                        <a:t>Obtiene la tabla de pagos si la venta fue a crédito.</a:t>
                      </a:r>
                      <a:endParaRPr sz="1100"/>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543300">
                <a:tc>
                  <a:txBody>
                    <a:bodyPr/>
                    <a:lstStyle/>
                    <a:p>
                      <a:pPr marL="0" lvl="0" indent="0" algn="l" rtl="0">
                        <a:lnSpc>
                          <a:spcPct val="115000"/>
                        </a:lnSpc>
                        <a:spcBef>
                          <a:spcPts val="0"/>
                        </a:spcBef>
                        <a:spcAft>
                          <a:spcPts val="0"/>
                        </a:spcAft>
                        <a:buNone/>
                      </a:pPr>
                      <a:r>
                        <a:rPr lang="es-ES" sz="1100"/>
                        <a:t>6</a:t>
                      </a:r>
                      <a:endParaRPr sz="1100"/>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s-ES" sz="1100"/>
                        <a:t>/api/facturas/test-cliente/{cedula}</a:t>
                      </a:r>
                      <a:endParaRPr sz="1100"/>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s-ES" sz="1100" b="1"/>
                        <a:t>GET</a:t>
                      </a:r>
                      <a:endParaRPr sz="1100" b="1"/>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s-ES" sz="1100"/>
                        <a:t>Verifica si la base de datos local encuentra al cliente antes de facturar.</a:t>
                      </a:r>
                      <a:endParaRPr sz="1100"/>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59750">
                <a:tc>
                  <a:txBody>
                    <a:bodyPr/>
                    <a:lstStyle/>
                    <a:p>
                      <a:pPr marL="0" lvl="0" indent="0" algn="l" rtl="0">
                        <a:lnSpc>
                          <a:spcPct val="115000"/>
                        </a:lnSpc>
                        <a:spcBef>
                          <a:spcPts val="0"/>
                        </a:spcBef>
                        <a:spcAft>
                          <a:spcPts val="0"/>
                        </a:spcAft>
                        <a:buNone/>
                      </a:pPr>
                      <a:r>
                        <a:rPr lang="es-ES" sz="1100"/>
                        <a:t>7</a:t>
                      </a:r>
                      <a:endParaRPr sz="1100"/>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s-ES" sz="1100"/>
                        <a:t>/api/productos</a:t>
                      </a:r>
                      <a:endParaRPr sz="1100"/>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s-ES" sz="1100" b="1"/>
                        <a:t>GET</a:t>
                      </a:r>
                      <a:endParaRPr sz="1100" b="1"/>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s-ES" sz="1100"/>
                        <a:t>Obtiene el catálogo completo de electrodomésticos disponibles.</a:t>
                      </a:r>
                      <a:endParaRPr sz="1100"/>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359750">
                <a:tc>
                  <a:txBody>
                    <a:bodyPr/>
                    <a:lstStyle/>
                    <a:p>
                      <a:pPr marL="0" lvl="0" indent="0" algn="l" rtl="0">
                        <a:lnSpc>
                          <a:spcPct val="115000"/>
                        </a:lnSpc>
                        <a:spcBef>
                          <a:spcPts val="0"/>
                        </a:spcBef>
                        <a:spcAft>
                          <a:spcPts val="0"/>
                        </a:spcAft>
                        <a:buNone/>
                      </a:pPr>
                      <a:r>
                        <a:rPr lang="es-ES" sz="1100"/>
                        <a:t>8</a:t>
                      </a:r>
                      <a:endParaRPr sz="1100"/>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s-ES" sz="1100"/>
                        <a:t>/api/productos/{id}</a:t>
                      </a:r>
                      <a:endParaRPr sz="1100"/>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s-ES" sz="1100" b="1"/>
                        <a:t>GET</a:t>
                      </a:r>
                      <a:endParaRPr sz="1100" b="1"/>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s-ES" sz="1100"/>
                        <a:t>Obtiene el detalle de un producto específico por su ID.</a:t>
                      </a:r>
                      <a:endParaRPr sz="1100"/>
                    </a:p>
                  </a:txBody>
                  <a:tcPr marL="68575" marR="6857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377" name="Google Shape;377;g3a591f79c51_0_147"/>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1656"/>
              <a:buNone/>
            </a:pPr>
            <a:r>
              <a:rPr lang="es-ES">
                <a:solidFill>
                  <a:schemeClr val="dk1"/>
                </a:solidFill>
              </a:rPr>
              <a:t>Para realizar la prueba de los servicios se procede a ejecutar el proyecto servidor, y hacer uso de Postman</a:t>
            </a:r>
            <a:endParaRPr>
              <a:solidFill>
                <a:schemeClr val="dk1"/>
              </a:solidFill>
            </a:endParaRPr>
          </a:p>
        </p:txBody>
      </p:sp>
      <p:sp>
        <p:nvSpPr>
          <p:cNvPr id="378" name="Google Shape;378;g3a591f79c51_0_147"/>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
        <p:nvSpPr>
          <p:cNvPr id="379" name="Google Shape;379;g3a591f79c51_0_147"/>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SERVIDOR COMERCIALIZADORA</a:t>
            </a:r>
            <a:endParaRPr sz="1100" b="1">
              <a:solidFill>
                <a:srgbClr val="FF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PRUEBAS</a:t>
            </a:r>
            <a:endParaRPr sz="1100">
              <a:solidFill>
                <a:srgbClr val="00FF00"/>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7"/>
        <p:cNvGrpSpPr/>
        <p:nvPr/>
      </p:nvGrpSpPr>
      <p:grpSpPr>
        <a:xfrm>
          <a:off x="0" y="0"/>
          <a:ext cx="0" cy="0"/>
          <a:chOff x="0" y="0"/>
          <a:chExt cx="0" cy="0"/>
        </a:xfrm>
      </p:grpSpPr>
      <p:sp>
        <p:nvSpPr>
          <p:cNvPr id="118" name="Google Shape;118;p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19" name="Google Shape;119;p3"/>
          <p:cNvSpPr/>
          <p:nvPr/>
        </p:nvSpPr>
        <p:spPr>
          <a:xfrm>
            <a:off x="581190" y="457201"/>
            <a:ext cx="7363959" cy="91439"/>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20" name="Google Shape;120;p3"/>
          <p:cNvSpPr/>
          <p:nvPr/>
        </p:nvSpPr>
        <p:spPr>
          <a:xfrm>
            <a:off x="8239774" y="453643"/>
            <a:ext cx="3291840" cy="98554"/>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21" name="Google Shape;121;p3"/>
          <p:cNvSpPr/>
          <p:nvPr/>
        </p:nvSpPr>
        <p:spPr>
          <a:xfrm>
            <a:off x="581189" y="681070"/>
            <a:ext cx="7363960" cy="569338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22" name="Google Shape;122;p3"/>
          <p:cNvSpPr txBox="1">
            <a:spLocks noGrp="1"/>
          </p:cNvSpPr>
          <p:nvPr>
            <p:ph type="title"/>
          </p:nvPr>
        </p:nvSpPr>
        <p:spPr>
          <a:xfrm>
            <a:off x="996381" y="1152939"/>
            <a:ext cx="6583680" cy="4539113"/>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FFFF"/>
              </a:buClr>
              <a:buSzPts val="5400"/>
              <a:buFont typeface="Gill Sans"/>
              <a:buNone/>
            </a:pPr>
            <a:r>
              <a:rPr lang="es-ES" sz="5400">
                <a:solidFill>
                  <a:srgbClr val="FFFFFF"/>
                </a:solidFill>
              </a:rPr>
              <a:t>ESTRUCTURA DEL PROYECTO</a:t>
            </a:r>
            <a:endParaRPr/>
          </a:p>
        </p:txBody>
      </p:sp>
      <p:sp>
        <p:nvSpPr>
          <p:cNvPr id="123" name="Google Shape;123;p3"/>
          <p:cNvSpPr txBox="1">
            <a:spLocks noGrp="1"/>
          </p:cNvSpPr>
          <p:nvPr>
            <p:ph type="body" idx="1"/>
          </p:nvPr>
        </p:nvSpPr>
        <p:spPr>
          <a:xfrm>
            <a:off x="8210681" y="1152939"/>
            <a:ext cx="3400126" cy="4539113"/>
          </a:xfrm>
          <a:prstGeom prst="rect">
            <a:avLst/>
          </a:prstGeom>
          <a:noFill/>
          <a:ln>
            <a:noFill/>
          </a:ln>
        </p:spPr>
        <p:txBody>
          <a:bodyPr spcFirstLastPara="1" wrap="square" lIns="91425" tIns="45700" rIns="91425" bIns="45700" anchor="ctr" anchorCtr="0">
            <a:normAutofit/>
          </a:bodyPr>
          <a:lstStyle/>
          <a:p>
            <a:pPr marL="306000" lvl="0" indent="-306000" algn="l" rtl="0">
              <a:spcBef>
                <a:spcPts val="0"/>
              </a:spcBef>
              <a:spcAft>
                <a:spcPts val="0"/>
              </a:spcAft>
              <a:buSzPts val="1656"/>
              <a:buChar char="◼"/>
            </a:pPr>
            <a:r>
              <a:rPr lang="es-ES"/>
              <a:t>Para la realización de la parte práctica de este proyecto, es necesario realizar los siguientes pasos detallados a continuación y adaptarlo a las necesidades de cada individuo.</a:t>
            </a:r>
            <a:endParaRPr/>
          </a:p>
          <a:p>
            <a:pPr marL="306000" lvl="0" indent="-306000" algn="l" rtl="0">
              <a:spcBef>
                <a:spcPts val="960"/>
              </a:spcBef>
              <a:spcAft>
                <a:spcPts val="0"/>
              </a:spcAft>
              <a:buSzPts val="1656"/>
              <a:buChar char="◼"/>
            </a:pPr>
            <a:r>
              <a:rPr lang="es-ES"/>
              <a:t>Las herramientas necesarias para desarrollar esta práctica son los entornos de desarrollo </a:t>
            </a:r>
            <a:r>
              <a:rPr lang="es-ES" b="1"/>
              <a:t>Apache NetBeans 24, Android Studio y Docker.</a:t>
            </a:r>
            <a:endParaRPr b="1"/>
          </a:p>
        </p:txBody>
      </p:sp>
      <p:sp>
        <p:nvSpPr>
          <p:cNvPr id="124" name="Google Shape;124;p3"/>
          <p:cNvSpPr txBox="1"/>
          <p:nvPr/>
        </p:nvSpPr>
        <p:spPr>
          <a:xfrm>
            <a:off x="11817675" y="6457890"/>
            <a:ext cx="37432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dk1"/>
                </a:solidFill>
                <a:latin typeface="Gill Sans"/>
                <a:ea typeface="Gill Sans"/>
                <a:cs typeface="Gill Sans"/>
                <a:sym typeface="Gill Sans"/>
              </a:rPr>
              <a:t>3</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g3a591f79c51_0_168"/>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APLICACIONES SERVIDOR</a:t>
            </a:r>
            <a:br>
              <a:rPr lang="es-ES"/>
            </a:br>
            <a:r>
              <a:rPr lang="es-ES" sz="2400"/>
              <a:t>PRUEBAS DE LOS SERVICIOS - Endpoint 2</a:t>
            </a:r>
            <a:endParaRPr/>
          </a:p>
        </p:txBody>
      </p:sp>
      <p:sp>
        <p:nvSpPr>
          <p:cNvPr id="385" name="Google Shape;385;g3a591f79c51_0_168"/>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9</a:t>
            </a:r>
            <a:endParaRPr/>
          </a:p>
        </p:txBody>
      </p:sp>
      <p:sp>
        <p:nvSpPr>
          <p:cNvPr id="386" name="Google Shape;386;g3a591f79c51_0_168"/>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SzPts val="1656"/>
              <a:buNone/>
            </a:pPr>
            <a:r>
              <a:rPr lang="es-ES">
                <a:solidFill>
                  <a:schemeClr val="dk1"/>
                </a:solidFill>
              </a:rPr>
              <a:t>Consulta de factura</a:t>
            </a:r>
            <a:endParaRPr>
              <a:solidFill>
                <a:schemeClr val="dk1"/>
              </a:solidFill>
            </a:endParaRPr>
          </a:p>
        </p:txBody>
      </p:sp>
      <p:sp>
        <p:nvSpPr>
          <p:cNvPr id="387" name="Google Shape;387;g3a591f79c51_0_168"/>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pic>
        <p:nvPicPr>
          <p:cNvPr id="388" name="Google Shape;388;g3a591f79c51_0_168" title="Captura de pantalla 2025-11-19 a las 10.02.28.png"/>
          <p:cNvPicPr preferRelativeResize="0"/>
          <p:nvPr/>
        </p:nvPicPr>
        <p:blipFill>
          <a:blip r:embed="rId3">
            <a:alphaModFix/>
          </a:blip>
          <a:stretch>
            <a:fillRect/>
          </a:stretch>
        </p:blipFill>
        <p:spPr>
          <a:xfrm>
            <a:off x="2232300" y="2558204"/>
            <a:ext cx="4841915" cy="3810120"/>
          </a:xfrm>
          <a:prstGeom prst="rect">
            <a:avLst/>
          </a:prstGeom>
          <a:noFill/>
          <a:ln>
            <a:noFill/>
          </a:ln>
        </p:spPr>
      </p:pic>
      <p:sp>
        <p:nvSpPr>
          <p:cNvPr id="389" name="Google Shape;389;g3a591f79c51_0_168"/>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
        <p:nvSpPr>
          <p:cNvPr id="390" name="Google Shape;390;g3a591f79c51_0_168"/>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SERVIDOR COMERCIALIZADORA</a:t>
            </a:r>
            <a:endParaRPr sz="1100" b="1">
              <a:solidFill>
                <a:srgbClr val="FF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PRUEBAS</a:t>
            </a:r>
            <a:endParaRPr sz="1100">
              <a:solidFill>
                <a:srgbClr val="00FF00"/>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g3a591f79c51_0_175"/>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APLICACIONES SERVIDOR</a:t>
            </a:r>
            <a:br>
              <a:rPr lang="es-ES"/>
            </a:br>
            <a:r>
              <a:rPr lang="es-ES" sz="2400"/>
              <a:t>PRUEBAS DE LOS SERVICIOS - Endpoint 3</a:t>
            </a:r>
            <a:endParaRPr/>
          </a:p>
        </p:txBody>
      </p:sp>
      <p:sp>
        <p:nvSpPr>
          <p:cNvPr id="396" name="Google Shape;396;g3a591f79c51_0_175"/>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9</a:t>
            </a:r>
            <a:endParaRPr/>
          </a:p>
        </p:txBody>
      </p:sp>
      <p:sp>
        <p:nvSpPr>
          <p:cNvPr id="397" name="Google Shape;397;g3a591f79c51_0_175"/>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SzPts val="1656"/>
              <a:buNone/>
            </a:pPr>
            <a:r>
              <a:rPr lang="es-ES">
                <a:solidFill>
                  <a:schemeClr val="dk1"/>
                </a:solidFill>
              </a:rPr>
              <a:t>Listado de facturas</a:t>
            </a:r>
            <a:endParaRPr>
              <a:solidFill>
                <a:schemeClr val="dk1"/>
              </a:solidFill>
            </a:endParaRPr>
          </a:p>
        </p:txBody>
      </p:sp>
      <p:sp>
        <p:nvSpPr>
          <p:cNvPr id="398" name="Google Shape;398;g3a591f79c51_0_175"/>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pic>
        <p:nvPicPr>
          <p:cNvPr id="399" name="Google Shape;399;g3a591f79c51_0_175" title="Captura de pantalla 2025-11-19 a las 10.03.10.png"/>
          <p:cNvPicPr preferRelativeResize="0"/>
          <p:nvPr/>
        </p:nvPicPr>
        <p:blipFill>
          <a:blip r:embed="rId3">
            <a:alphaModFix/>
          </a:blip>
          <a:stretch>
            <a:fillRect/>
          </a:stretch>
        </p:blipFill>
        <p:spPr>
          <a:xfrm>
            <a:off x="1438075" y="2647779"/>
            <a:ext cx="6524355" cy="3810121"/>
          </a:xfrm>
          <a:prstGeom prst="rect">
            <a:avLst/>
          </a:prstGeom>
          <a:noFill/>
          <a:ln>
            <a:noFill/>
          </a:ln>
        </p:spPr>
      </p:pic>
      <p:sp>
        <p:nvSpPr>
          <p:cNvPr id="400" name="Google Shape;400;g3a591f79c51_0_175"/>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
        <p:nvSpPr>
          <p:cNvPr id="401" name="Google Shape;401;g3a591f79c51_0_175"/>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SERVIDOR COMERCIALIZADORA</a:t>
            </a:r>
            <a:endParaRPr sz="1100" b="1">
              <a:solidFill>
                <a:srgbClr val="FF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PRUEBAS</a:t>
            </a:r>
            <a:endParaRPr sz="1100">
              <a:solidFill>
                <a:srgbClr val="00FF00"/>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g3a591f79c51_0_182"/>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APLICACIONES SERVIDOR</a:t>
            </a:r>
            <a:br>
              <a:rPr lang="es-ES"/>
            </a:br>
            <a:r>
              <a:rPr lang="es-ES" sz="2400"/>
              <a:t>PRUEBAS DE LOS SERVICIOS - Endpoint 4</a:t>
            </a:r>
            <a:endParaRPr/>
          </a:p>
        </p:txBody>
      </p:sp>
      <p:sp>
        <p:nvSpPr>
          <p:cNvPr id="407" name="Google Shape;407;g3a591f79c51_0_182"/>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9</a:t>
            </a:r>
            <a:endParaRPr/>
          </a:p>
        </p:txBody>
      </p:sp>
      <p:sp>
        <p:nvSpPr>
          <p:cNvPr id="408" name="Google Shape;408;g3a591f79c51_0_182"/>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SzPts val="1656"/>
              <a:buNone/>
            </a:pPr>
            <a:r>
              <a:rPr lang="es-ES">
                <a:solidFill>
                  <a:schemeClr val="dk1"/>
                </a:solidFill>
              </a:rPr>
              <a:t>Historial de compras de un cliente</a:t>
            </a:r>
            <a:endParaRPr>
              <a:solidFill>
                <a:schemeClr val="dk1"/>
              </a:solidFill>
            </a:endParaRPr>
          </a:p>
        </p:txBody>
      </p:sp>
      <p:sp>
        <p:nvSpPr>
          <p:cNvPr id="409" name="Google Shape;409;g3a591f79c51_0_182"/>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pic>
        <p:nvPicPr>
          <p:cNvPr id="410" name="Google Shape;410;g3a591f79c51_0_182" title="Captura de pantalla 2025-11-19 a las 10.03.58.png"/>
          <p:cNvPicPr preferRelativeResize="0"/>
          <p:nvPr/>
        </p:nvPicPr>
        <p:blipFill>
          <a:blip r:embed="rId3">
            <a:alphaModFix/>
          </a:blip>
          <a:stretch>
            <a:fillRect/>
          </a:stretch>
        </p:blipFill>
        <p:spPr>
          <a:xfrm>
            <a:off x="1778925" y="2861754"/>
            <a:ext cx="6081940" cy="3810122"/>
          </a:xfrm>
          <a:prstGeom prst="rect">
            <a:avLst/>
          </a:prstGeom>
          <a:noFill/>
          <a:ln>
            <a:noFill/>
          </a:ln>
        </p:spPr>
      </p:pic>
      <p:sp>
        <p:nvSpPr>
          <p:cNvPr id="411" name="Google Shape;411;g3a591f79c51_0_182"/>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
        <p:nvSpPr>
          <p:cNvPr id="412" name="Google Shape;412;g3a591f79c51_0_182"/>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SERVIDOR COMERCIALIZADORA</a:t>
            </a:r>
            <a:endParaRPr sz="1100" b="1">
              <a:solidFill>
                <a:srgbClr val="FF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PRUEBAS</a:t>
            </a:r>
            <a:endParaRPr sz="1100">
              <a:solidFill>
                <a:srgbClr val="00FF00"/>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g3a591f79c51_0_189"/>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418" name="Google Shape;418;g3a591f79c51_0_189"/>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APLICACIONES SERVIDOR</a:t>
            </a:r>
            <a:br>
              <a:rPr lang="es-ES"/>
            </a:br>
            <a:r>
              <a:rPr lang="es-ES" sz="2400"/>
              <a:t>PRUEBAS DE LOS SERVICIOS - Endpoint 5</a:t>
            </a:r>
            <a:endParaRPr/>
          </a:p>
        </p:txBody>
      </p:sp>
      <p:sp>
        <p:nvSpPr>
          <p:cNvPr id="419" name="Google Shape;419;g3a591f79c51_0_189"/>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9</a:t>
            </a:r>
            <a:endParaRPr/>
          </a:p>
        </p:txBody>
      </p:sp>
      <p:sp>
        <p:nvSpPr>
          <p:cNvPr id="420" name="Google Shape;420;g3a591f79c51_0_189"/>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SzPts val="1656"/>
              <a:buNone/>
            </a:pPr>
            <a:r>
              <a:rPr lang="es-ES">
                <a:solidFill>
                  <a:schemeClr val="dk1"/>
                </a:solidFill>
              </a:rPr>
              <a:t>Verificación de tabla de pagos (Venta a crédito)</a:t>
            </a:r>
            <a:endParaRPr>
              <a:solidFill>
                <a:schemeClr val="dk1"/>
              </a:solidFill>
            </a:endParaRPr>
          </a:p>
        </p:txBody>
      </p:sp>
      <p:sp>
        <p:nvSpPr>
          <p:cNvPr id="421" name="Google Shape;421;g3a591f79c51_0_189"/>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pic>
        <p:nvPicPr>
          <p:cNvPr id="422" name="Google Shape;422;g3a591f79c51_0_189" title="Captura de pantalla 2025-11-19 a las 10.07.12.png"/>
          <p:cNvPicPr preferRelativeResize="0"/>
          <p:nvPr/>
        </p:nvPicPr>
        <p:blipFill>
          <a:blip r:embed="rId3">
            <a:alphaModFix/>
          </a:blip>
          <a:stretch>
            <a:fillRect/>
          </a:stretch>
        </p:blipFill>
        <p:spPr>
          <a:xfrm>
            <a:off x="1555000" y="2743079"/>
            <a:ext cx="6529812" cy="3810120"/>
          </a:xfrm>
          <a:prstGeom prst="rect">
            <a:avLst/>
          </a:prstGeom>
          <a:noFill/>
          <a:ln>
            <a:noFill/>
          </a:ln>
        </p:spPr>
      </p:pic>
      <p:sp>
        <p:nvSpPr>
          <p:cNvPr id="423" name="Google Shape;423;g3a591f79c51_0_189"/>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
        <p:nvSpPr>
          <p:cNvPr id="424" name="Google Shape;424;g3a591f79c51_0_189"/>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SERVIDOR COMERCIALIZADORA</a:t>
            </a:r>
            <a:endParaRPr sz="1100" b="1">
              <a:solidFill>
                <a:srgbClr val="FF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PRUEBAS</a:t>
            </a:r>
            <a:endParaRPr sz="1100">
              <a:solidFill>
                <a:srgbClr val="00FF00"/>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g3a591f79c51_0_196"/>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430" name="Google Shape;430;g3a591f79c51_0_196"/>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APLICACIONES SERVIDOR</a:t>
            </a:r>
            <a:br>
              <a:rPr lang="es-ES"/>
            </a:br>
            <a:r>
              <a:rPr lang="es-ES" sz="2400"/>
              <a:t>PRUEBAS DE LOS SERVICIOS - Endpoint 6</a:t>
            </a:r>
            <a:endParaRPr/>
          </a:p>
        </p:txBody>
      </p:sp>
      <p:sp>
        <p:nvSpPr>
          <p:cNvPr id="431" name="Google Shape;431;g3a591f79c51_0_196"/>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9</a:t>
            </a:r>
            <a:endParaRPr/>
          </a:p>
        </p:txBody>
      </p:sp>
      <p:sp>
        <p:nvSpPr>
          <p:cNvPr id="432" name="Google Shape;432;g3a591f79c51_0_196"/>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SzPts val="1656"/>
              <a:buNone/>
            </a:pPr>
            <a:r>
              <a:rPr lang="es-ES">
                <a:solidFill>
                  <a:schemeClr val="dk1"/>
                </a:solidFill>
              </a:rPr>
              <a:t>Verificación existencia de cliente</a:t>
            </a:r>
            <a:endParaRPr>
              <a:solidFill>
                <a:schemeClr val="dk1"/>
              </a:solidFill>
            </a:endParaRPr>
          </a:p>
        </p:txBody>
      </p:sp>
      <p:sp>
        <p:nvSpPr>
          <p:cNvPr id="433" name="Google Shape;433;g3a591f79c51_0_196"/>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pic>
        <p:nvPicPr>
          <p:cNvPr id="434" name="Google Shape;434;g3a591f79c51_0_196" title="Captura de pantalla 2025-11-19 a las 10.07.57.png"/>
          <p:cNvPicPr preferRelativeResize="0"/>
          <p:nvPr/>
        </p:nvPicPr>
        <p:blipFill>
          <a:blip r:embed="rId3">
            <a:alphaModFix/>
          </a:blip>
          <a:stretch>
            <a:fillRect/>
          </a:stretch>
        </p:blipFill>
        <p:spPr>
          <a:xfrm>
            <a:off x="675150" y="2743079"/>
            <a:ext cx="7939232" cy="3810123"/>
          </a:xfrm>
          <a:prstGeom prst="rect">
            <a:avLst/>
          </a:prstGeom>
          <a:noFill/>
          <a:ln>
            <a:noFill/>
          </a:ln>
        </p:spPr>
      </p:pic>
      <p:sp>
        <p:nvSpPr>
          <p:cNvPr id="435" name="Google Shape;435;g3a591f79c51_0_196"/>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
        <p:nvSpPr>
          <p:cNvPr id="436" name="Google Shape;436;g3a591f79c51_0_196"/>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SERVIDOR COMERCIALIZADORA</a:t>
            </a:r>
            <a:endParaRPr sz="1100" b="1">
              <a:solidFill>
                <a:srgbClr val="FF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PRUEBAS</a:t>
            </a:r>
            <a:endParaRPr sz="1100">
              <a:solidFill>
                <a:srgbClr val="00FF00"/>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g3a591f79c51_0_203"/>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442" name="Google Shape;442;g3a591f79c51_0_203"/>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APLICACIONES SERVIDOR</a:t>
            </a:r>
            <a:br>
              <a:rPr lang="es-ES"/>
            </a:br>
            <a:r>
              <a:rPr lang="es-ES" sz="2400"/>
              <a:t>PRUEBAS DE LOS SERVICIOS - Endpoint 7</a:t>
            </a:r>
            <a:endParaRPr/>
          </a:p>
        </p:txBody>
      </p:sp>
      <p:sp>
        <p:nvSpPr>
          <p:cNvPr id="443" name="Google Shape;443;g3a591f79c51_0_203"/>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9</a:t>
            </a:r>
            <a:endParaRPr/>
          </a:p>
        </p:txBody>
      </p:sp>
      <p:sp>
        <p:nvSpPr>
          <p:cNvPr id="444" name="Google Shape;444;g3a591f79c51_0_203"/>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SzPts val="1656"/>
              <a:buNone/>
            </a:pPr>
            <a:r>
              <a:rPr lang="es-ES">
                <a:solidFill>
                  <a:schemeClr val="dk1"/>
                </a:solidFill>
              </a:rPr>
              <a:t>Listado de productos (electrodomésticos) disponibles</a:t>
            </a:r>
            <a:endParaRPr>
              <a:solidFill>
                <a:schemeClr val="dk1"/>
              </a:solidFill>
            </a:endParaRPr>
          </a:p>
        </p:txBody>
      </p:sp>
      <p:sp>
        <p:nvSpPr>
          <p:cNvPr id="445" name="Google Shape;445;g3a591f79c51_0_203"/>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pic>
        <p:nvPicPr>
          <p:cNvPr id="446" name="Google Shape;446;g3a591f79c51_0_203" title="Captura de pantalla 2025-11-19 a las 10.08.33.png"/>
          <p:cNvPicPr preferRelativeResize="0"/>
          <p:nvPr/>
        </p:nvPicPr>
        <p:blipFill>
          <a:blip r:embed="rId3">
            <a:alphaModFix/>
          </a:blip>
          <a:stretch>
            <a:fillRect/>
          </a:stretch>
        </p:blipFill>
        <p:spPr>
          <a:xfrm>
            <a:off x="1658925" y="2647779"/>
            <a:ext cx="6183148" cy="3810123"/>
          </a:xfrm>
          <a:prstGeom prst="rect">
            <a:avLst/>
          </a:prstGeom>
          <a:noFill/>
          <a:ln>
            <a:noFill/>
          </a:ln>
        </p:spPr>
      </p:pic>
      <p:sp>
        <p:nvSpPr>
          <p:cNvPr id="447" name="Google Shape;447;g3a591f79c51_0_203"/>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
        <p:nvSpPr>
          <p:cNvPr id="448" name="Google Shape;448;g3a591f79c51_0_203"/>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SERVIDOR COMERCIALIZADORA</a:t>
            </a:r>
            <a:endParaRPr sz="1100" b="1">
              <a:solidFill>
                <a:srgbClr val="FF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PRUEBAS</a:t>
            </a:r>
            <a:endParaRPr sz="1100">
              <a:solidFill>
                <a:srgbClr val="00FF00"/>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g3a591f79c51_0_210"/>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454" name="Google Shape;454;g3a591f79c51_0_210"/>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APLICACIONES SERVIDOR</a:t>
            </a:r>
            <a:br>
              <a:rPr lang="es-ES"/>
            </a:br>
            <a:r>
              <a:rPr lang="es-ES" sz="2400"/>
              <a:t>PRUEBAS DE LOS SERVICIOS - Endpoint 8</a:t>
            </a:r>
            <a:endParaRPr/>
          </a:p>
        </p:txBody>
      </p:sp>
      <p:sp>
        <p:nvSpPr>
          <p:cNvPr id="455" name="Google Shape;455;g3a591f79c51_0_210"/>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9</a:t>
            </a:r>
            <a:endParaRPr/>
          </a:p>
        </p:txBody>
      </p:sp>
      <p:sp>
        <p:nvSpPr>
          <p:cNvPr id="456" name="Google Shape;456;g3a591f79c51_0_210"/>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SzPts val="1656"/>
              <a:buNone/>
            </a:pPr>
            <a:r>
              <a:rPr lang="es-ES">
                <a:solidFill>
                  <a:schemeClr val="dk1"/>
                </a:solidFill>
              </a:rPr>
              <a:t>Obtención de detalles de un producto</a:t>
            </a:r>
            <a:endParaRPr>
              <a:solidFill>
                <a:schemeClr val="dk1"/>
              </a:solidFill>
            </a:endParaRPr>
          </a:p>
        </p:txBody>
      </p:sp>
      <p:sp>
        <p:nvSpPr>
          <p:cNvPr id="457" name="Google Shape;457;g3a591f79c51_0_210"/>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pic>
        <p:nvPicPr>
          <p:cNvPr id="458" name="Google Shape;458;g3a591f79c51_0_210" title="Captura de pantalla 2025-11-19 a las 10.08.56.png"/>
          <p:cNvPicPr preferRelativeResize="0"/>
          <p:nvPr/>
        </p:nvPicPr>
        <p:blipFill>
          <a:blip r:embed="rId3">
            <a:alphaModFix/>
          </a:blip>
          <a:stretch>
            <a:fillRect/>
          </a:stretch>
        </p:blipFill>
        <p:spPr>
          <a:xfrm>
            <a:off x="1752638" y="2743079"/>
            <a:ext cx="6134533" cy="3810120"/>
          </a:xfrm>
          <a:prstGeom prst="rect">
            <a:avLst/>
          </a:prstGeom>
          <a:noFill/>
          <a:ln>
            <a:noFill/>
          </a:ln>
        </p:spPr>
      </p:pic>
      <p:sp>
        <p:nvSpPr>
          <p:cNvPr id="459" name="Google Shape;459;g3a591f79c51_0_210"/>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
        <p:nvSpPr>
          <p:cNvPr id="460" name="Google Shape;460;g3a591f79c51_0_210"/>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SERVIDOR COMERCIALIZADORA</a:t>
            </a:r>
            <a:endParaRPr sz="1100" b="1">
              <a:solidFill>
                <a:srgbClr val="FF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PRUEBAS</a:t>
            </a:r>
            <a:endParaRPr sz="1100">
              <a:solidFill>
                <a:srgbClr val="00FF00"/>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4"/>
        <p:cNvGrpSpPr/>
        <p:nvPr/>
      </p:nvGrpSpPr>
      <p:grpSpPr>
        <a:xfrm>
          <a:off x="0" y="0"/>
          <a:ext cx="0" cy="0"/>
          <a:chOff x="0" y="0"/>
          <a:chExt cx="0" cy="0"/>
        </a:xfrm>
      </p:grpSpPr>
      <p:sp>
        <p:nvSpPr>
          <p:cNvPr id="465" name="Google Shape;465;p1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466" name="Google Shape;466;p11"/>
          <p:cNvSpPr/>
          <p:nvPr/>
        </p:nvSpPr>
        <p:spPr>
          <a:xfrm>
            <a:off x="581190" y="457201"/>
            <a:ext cx="7363959" cy="91439"/>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467" name="Google Shape;467;p11"/>
          <p:cNvSpPr/>
          <p:nvPr/>
        </p:nvSpPr>
        <p:spPr>
          <a:xfrm>
            <a:off x="8239774" y="453643"/>
            <a:ext cx="3291840" cy="98554"/>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468" name="Google Shape;468;p11"/>
          <p:cNvSpPr/>
          <p:nvPr/>
        </p:nvSpPr>
        <p:spPr>
          <a:xfrm>
            <a:off x="581189" y="681070"/>
            <a:ext cx="7363960" cy="569338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469" name="Google Shape;469;p11"/>
          <p:cNvSpPr txBox="1">
            <a:spLocks noGrp="1"/>
          </p:cNvSpPr>
          <p:nvPr>
            <p:ph type="title"/>
          </p:nvPr>
        </p:nvSpPr>
        <p:spPr>
          <a:xfrm>
            <a:off x="996381" y="1152939"/>
            <a:ext cx="6583680" cy="4539113"/>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FFFF"/>
              </a:buClr>
              <a:buSzPts val="5400"/>
              <a:buFont typeface="Gill Sans"/>
              <a:buNone/>
            </a:pPr>
            <a:r>
              <a:rPr lang="es-ES" sz="5400">
                <a:solidFill>
                  <a:srgbClr val="FFFFFF"/>
                </a:solidFill>
              </a:rPr>
              <a:t>APLICACIÓN CLIENTE CONSOLA</a:t>
            </a:r>
            <a:endParaRPr/>
          </a:p>
        </p:txBody>
      </p:sp>
      <p:sp>
        <p:nvSpPr>
          <p:cNvPr id="470" name="Google Shape;470;p11"/>
          <p:cNvSpPr txBox="1"/>
          <p:nvPr/>
        </p:nvSpPr>
        <p:spPr>
          <a:xfrm>
            <a:off x="11696007" y="6457890"/>
            <a:ext cx="49599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dk1"/>
                </a:solidFill>
                <a:latin typeface="Gill Sans"/>
                <a:ea typeface="Gill Sans"/>
                <a:cs typeface="Gill Sans"/>
                <a:sym typeface="Gill Sans"/>
              </a:rPr>
              <a:t>14</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12"/>
          <p:cNvSpPr txBox="1"/>
          <p:nvPr/>
        </p:nvSpPr>
        <p:spPr>
          <a:xfrm>
            <a:off x="9117367" y="0"/>
            <a:ext cx="3074633"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476" name="Google Shape;476;p12"/>
          <p:cNvSpPr txBox="1">
            <a:spLocks noGrp="1"/>
          </p:cNvSpPr>
          <p:nvPr>
            <p:ph type="title"/>
          </p:nvPr>
        </p:nvSpPr>
        <p:spPr>
          <a:xfrm>
            <a:off x="581192" y="702156"/>
            <a:ext cx="8477350" cy="10138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APLICACIÓN CLIENTE CONSOLA</a:t>
            </a:r>
            <a:br>
              <a:rPr lang="es-ES"/>
            </a:br>
            <a:r>
              <a:rPr lang="es-ES" sz="2400"/>
              <a:t>CREACIÓN DEL PROYECTO</a:t>
            </a:r>
            <a:endParaRPr/>
          </a:p>
        </p:txBody>
      </p:sp>
      <p:sp>
        <p:nvSpPr>
          <p:cNvPr id="477" name="Google Shape;477;p12"/>
          <p:cNvSpPr txBox="1"/>
          <p:nvPr/>
        </p:nvSpPr>
        <p:spPr>
          <a:xfrm>
            <a:off x="11696007" y="6457890"/>
            <a:ext cx="49599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15</a:t>
            </a:r>
            <a:endParaRPr/>
          </a:p>
        </p:txBody>
      </p:sp>
      <p:sp>
        <p:nvSpPr>
          <p:cNvPr id="478" name="Google Shape;478;p12"/>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479" name="Google Shape;479;p12"/>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CONSOLA</a:t>
            </a:r>
            <a:endParaRPr sz="1100" b="1">
              <a:solidFill>
                <a:srgbClr val="FFFF00"/>
              </a:solidFill>
              <a:latin typeface="Gill Sans"/>
              <a:ea typeface="Gill Sans"/>
              <a:cs typeface="Gill Sans"/>
              <a:sym typeface="Gill Sans"/>
            </a:endParaRPr>
          </a:p>
          <a:p>
            <a:pPr marL="91440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CREACIÓN PROYECTO</a:t>
            </a:r>
            <a:endParaRPr sz="1100">
              <a:solidFill>
                <a:srgbClr val="00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
        <p:nvSpPr>
          <p:cNvPr id="480" name="Google Shape;480;p12"/>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1656"/>
              <a:buNone/>
            </a:pPr>
            <a:r>
              <a:rPr lang="es-ES">
                <a:solidFill>
                  <a:schemeClr val="dk1"/>
                </a:solidFill>
              </a:rPr>
              <a:t>Este se aloja en la carpeta 02. CLICON. Se crea como ‘Java Application’ en Netbeans</a:t>
            </a:r>
            <a:endParaRPr/>
          </a:p>
        </p:txBody>
      </p:sp>
      <p:pic>
        <p:nvPicPr>
          <p:cNvPr id="481" name="Google Shape;481;p12"/>
          <p:cNvPicPr preferRelativeResize="0"/>
          <p:nvPr/>
        </p:nvPicPr>
        <p:blipFill>
          <a:blip r:embed="rId3">
            <a:alphaModFix/>
          </a:blip>
          <a:stretch>
            <a:fillRect/>
          </a:stretch>
        </p:blipFill>
        <p:spPr>
          <a:xfrm>
            <a:off x="2103788" y="2743079"/>
            <a:ext cx="5432168" cy="381012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g3a591f79c51_0_268"/>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487" name="Google Shape;487;g3a591f79c51_0_268"/>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APLICACIÓN CLIENTE CONSOLA</a:t>
            </a:r>
            <a:br>
              <a:rPr lang="es-ES"/>
            </a:br>
            <a:r>
              <a:rPr lang="es-ES" sz="2400"/>
              <a:t>ESTRUCTURA DEL PROYECTO</a:t>
            </a:r>
            <a:endParaRPr/>
          </a:p>
        </p:txBody>
      </p:sp>
      <p:sp>
        <p:nvSpPr>
          <p:cNvPr id="488" name="Google Shape;488;g3a591f79c51_0_268"/>
          <p:cNvSpPr txBox="1"/>
          <p:nvPr/>
        </p:nvSpPr>
        <p:spPr>
          <a:xfrm>
            <a:off x="11696007" y="6457890"/>
            <a:ext cx="4959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15</a:t>
            </a:r>
            <a:endParaRPr/>
          </a:p>
        </p:txBody>
      </p:sp>
      <p:sp>
        <p:nvSpPr>
          <p:cNvPr id="489" name="Google Shape;489;g3a591f79c51_0_268"/>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490" name="Google Shape;490;g3a591f79c51_0_268"/>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highlight>
                  <a:srgbClr val="00FF00"/>
                </a:highlight>
                <a:latin typeface="Gill Sans"/>
                <a:ea typeface="Gill Sans"/>
                <a:cs typeface="Gill Sans"/>
                <a:sym typeface="Gill Sans"/>
              </a:rPr>
              <a:t>CREACIÓN PROYECTO</a:t>
            </a:r>
            <a:endParaRPr sz="1100">
              <a:solidFill>
                <a:schemeClr val="lt1"/>
              </a:solidFill>
              <a:highlight>
                <a:srgbClr val="00FF00"/>
              </a:highlight>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
        <p:nvSpPr>
          <p:cNvPr id="491" name="Google Shape;491;g3a591f79c51_0_268"/>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1656"/>
              <a:buNone/>
            </a:pPr>
            <a:r>
              <a:rPr lang="es-ES">
                <a:solidFill>
                  <a:schemeClr val="dk1"/>
                </a:solidFill>
              </a:rPr>
              <a:t>Se crean los paquetes necesarios dentro de </a:t>
            </a:r>
            <a:r>
              <a:rPr lang="es-ES" i="1">
                <a:solidFill>
                  <a:schemeClr val="dk1"/>
                </a:solidFill>
              </a:rPr>
              <a:t>Source Packages </a:t>
            </a:r>
            <a:r>
              <a:rPr lang="es-ES">
                <a:solidFill>
                  <a:schemeClr val="dk1"/>
                </a:solidFill>
              </a:rPr>
              <a:t>siguiendo el patrón  MVC</a:t>
            </a:r>
            <a:endParaRPr>
              <a:solidFill>
                <a:schemeClr val="dk1"/>
              </a:solidFill>
            </a:endParaRPr>
          </a:p>
        </p:txBody>
      </p:sp>
      <p:pic>
        <p:nvPicPr>
          <p:cNvPr id="492" name="Google Shape;492;g3a591f79c51_0_268"/>
          <p:cNvPicPr preferRelativeResize="0"/>
          <p:nvPr/>
        </p:nvPicPr>
        <p:blipFill>
          <a:blip r:embed="rId3">
            <a:alphaModFix/>
          </a:blip>
          <a:stretch>
            <a:fillRect/>
          </a:stretch>
        </p:blipFill>
        <p:spPr>
          <a:xfrm>
            <a:off x="1638550" y="2940829"/>
            <a:ext cx="6362700" cy="2619375"/>
          </a:xfrm>
          <a:prstGeom prst="rect">
            <a:avLst/>
          </a:prstGeom>
          <a:noFill/>
          <a:ln>
            <a:noFill/>
          </a:ln>
        </p:spPr>
      </p:pic>
      <p:sp>
        <p:nvSpPr>
          <p:cNvPr id="493" name="Google Shape;493;g3a591f79c51_0_268"/>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494" name="Google Shape;494;g3a591f79c51_0_268"/>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495" name="Google Shape;495;g3a591f79c51_0_268"/>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CONSOLA</a:t>
            </a:r>
            <a:endParaRPr sz="1100" b="1">
              <a:solidFill>
                <a:srgbClr val="FF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ESTRUCTURA DEL PROYECTO</a:t>
            </a:r>
            <a:endParaRPr sz="1100">
              <a:solidFill>
                <a:srgbClr val="00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g3a5752edde4_0_1"/>
          <p:cNvSpPr txBox="1">
            <a:spLocks noGrp="1"/>
          </p:cNvSpPr>
          <p:nvPr>
            <p:ph type="title"/>
          </p:nvPr>
        </p:nvSpPr>
        <p:spPr>
          <a:xfrm>
            <a:off x="581192" y="702156"/>
            <a:ext cx="84345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1800"/>
              <a:buFont typeface="Gill Sans"/>
              <a:buNone/>
            </a:pPr>
            <a:r>
              <a:rPr lang="es-ES" sz="1800"/>
              <a:t>DESARROLLO</a:t>
            </a:r>
            <a:endParaRPr/>
          </a:p>
        </p:txBody>
      </p:sp>
      <p:sp>
        <p:nvSpPr>
          <p:cNvPr id="130" name="Google Shape;130;g3a5752edde4_0_1"/>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4</a:t>
            </a:r>
            <a:endParaRPr/>
          </a:p>
        </p:txBody>
      </p:sp>
      <p:sp>
        <p:nvSpPr>
          <p:cNvPr id="131" name="Google Shape;131;g3a5752edde4_0_1"/>
          <p:cNvSpPr txBox="1"/>
          <p:nvPr/>
        </p:nvSpPr>
        <p:spPr>
          <a:xfrm>
            <a:off x="486700" y="2842750"/>
            <a:ext cx="8529000" cy="2240400"/>
          </a:xfrm>
          <a:prstGeom prst="rect">
            <a:avLst/>
          </a:prstGeom>
          <a:noFill/>
          <a:ln>
            <a:noFill/>
          </a:ln>
        </p:spPr>
        <p:txBody>
          <a:bodyPr spcFirstLastPara="1" wrap="square" lIns="91425" tIns="91425" rIns="91425" bIns="91425" anchor="t" anchorCtr="0">
            <a:spAutoFit/>
          </a:bodyPr>
          <a:lstStyle/>
          <a:p>
            <a:pPr marL="0" lvl="0" indent="0" algn="just" rtl="0">
              <a:lnSpc>
                <a:spcPct val="107000"/>
              </a:lnSpc>
              <a:spcBef>
                <a:spcPts val="0"/>
              </a:spcBef>
              <a:spcAft>
                <a:spcPts val="0"/>
              </a:spcAft>
              <a:buNone/>
            </a:pPr>
            <a:r>
              <a:rPr lang="es-ES" sz="1800" b="1" dirty="0">
                <a:solidFill>
                  <a:schemeClr val="dk2"/>
                </a:solidFill>
                <a:latin typeface="Gill Sans"/>
                <a:ea typeface="Gill Sans"/>
                <a:cs typeface="Gill Sans"/>
                <a:sym typeface="Gill Sans"/>
              </a:rPr>
              <a:t>OBJETIVO</a:t>
            </a:r>
            <a:endParaRPr sz="1800" b="1" dirty="0">
              <a:solidFill>
                <a:schemeClr val="dk2"/>
              </a:solidFill>
              <a:latin typeface="Gill Sans"/>
              <a:ea typeface="Gill Sans"/>
              <a:cs typeface="Gill Sans"/>
              <a:sym typeface="Gill Sans"/>
            </a:endParaRPr>
          </a:p>
          <a:p>
            <a:pPr marL="0" lvl="0" indent="0" algn="just" rtl="0">
              <a:lnSpc>
                <a:spcPct val="107000"/>
              </a:lnSpc>
              <a:spcBef>
                <a:spcPts val="0"/>
              </a:spcBef>
              <a:spcAft>
                <a:spcPts val="0"/>
              </a:spcAft>
              <a:buNone/>
            </a:pPr>
            <a:r>
              <a:rPr lang="es-ES" sz="1800" dirty="0">
                <a:solidFill>
                  <a:schemeClr val="dk2"/>
                </a:solidFill>
                <a:latin typeface="Gill Sans"/>
                <a:ea typeface="Gill Sans"/>
                <a:cs typeface="Gill Sans"/>
                <a:sym typeface="Gill Sans"/>
              </a:rPr>
              <a:t>·</a:t>
            </a:r>
            <a:endParaRPr sz="1800" dirty="0">
              <a:solidFill>
                <a:schemeClr val="dk2"/>
              </a:solidFill>
              <a:latin typeface="Gill Sans"/>
              <a:ea typeface="Gill Sans"/>
              <a:cs typeface="Gill Sans"/>
              <a:sym typeface="Gill Sans"/>
            </a:endParaRPr>
          </a:p>
          <a:p>
            <a:pPr marL="0" lvl="0" indent="0" algn="just" rtl="0">
              <a:lnSpc>
                <a:spcPct val="107000"/>
              </a:lnSpc>
              <a:spcBef>
                <a:spcPts val="0"/>
              </a:spcBef>
              <a:spcAft>
                <a:spcPts val="0"/>
              </a:spcAft>
              <a:buNone/>
            </a:pPr>
            <a:r>
              <a:rPr lang="es-ES" sz="1800" dirty="0">
                <a:solidFill>
                  <a:schemeClr val="dk2"/>
                </a:solidFill>
                <a:latin typeface="Gill Sans"/>
                <a:ea typeface="Gill Sans"/>
                <a:cs typeface="Gill Sans"/>
                <a:sym typeface="Gill Sans"/>
              </a:rPr>
              <a:t>Desarrollar un sistema distribuido compuesto por dos servidores REST y múltiples clientes multiplataforma, utilizando Java </a:t>
            </a:r>
            <a:r>
              <a:rPr lang="es-ES" sz="1800" dirty="0" err="1">
                <a:solidFill>
                  <a:schemeClr val="dk2"/>
                </a:solidFill>
                <a:latin typeface="Gill Sans"/>
                <a:ea typeface="Gill Sans"/>
                <a:cs typeface="Gill Sans"/>
                <a:sym typeface="Gill Sans"/>
              </a:rPr>
              <a:t>Jakarta</a:t>
            </a:r>
            <a:r>
              <a:rPr lang="es-ES" sz="1800" dirty="0">
                <a:solidFill>
                  <a:schemeClr val="dk2"/>
                </a:solidFill>
                <a:latin typeface="Gill Sans"/>
                <a:ea typeface="Gill Sans"/>
                <a:cs typeface="Gill Sans"/>
                <a:sym typeface="Gill Sans"/>
              </a:rPr>
              <a:t> EE, MySQL con Docker en Digital </a:t>
            </a:r>
            <a:r>
              <a:rPr lang="es-ES" sz="1800">
                <a:solidFill>
                  <a:schemeClr val="dk2"/>
                </a:solidFill>
                <a:latin typeface="Gill Sans"/>
                <a:ea typeface="Gill Sans"/>
                <a:cs typeface="Gill Sans"/>
                <a:sym typeface="Gill Sans"/>
              </a:rPr>
              <a:t>Ocean</a:t>
            </a:r>
            <a:r>
              <a:rPr lang="es-ES" sz="1800" dirty="0">
                <a:solidFill>
                  <a:schemeClr val="dk2"/>
                </a:solidFill>
                <a:latin typeface="Gill Sans"/>
                <a:ea typeface="Gill Sans"/>
                <a:cs typeface="Gill Sans"/>
                <a:sym typeface="Gill Sans"/>
              </a:rPr>
              <a:t> y arquitectura de software por capas, para gestionar integralmente la venta de electrodomésticos y la autorización automatizada de créditos financieros mediante la validación de capacidad de pago y generación de tablas de amortización en tiempo real</a:t>
            </a:r>
            <a:r>
              <a:rPr lang="es-ES" sz="1800" dirty="0">
                <a:solidFill>
                  <a:srgbClr val="3D3D3D"/>
                </a:solidFill>
              </a:rPr>
              <a:t>.</a:t>
            </a:r>
            <a:endParaRPr sz="1800" dirty="0">
              <a:solidFill>
                <a:srgbClr val="3D3D3D"/>
              </a:solidFill>
            </a:endParaRPr>
          </a:p>
        </p:txBody>
      </p:sp>
      <p:sp>
        <p:nvSpPr>
          <p:cNvPr id="132" name="Google Shape;132;g3a5752edde4_0_1"/>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rgbClr val="FFFF00"/>
              </a:buClr>
              <a:buSzPts val="1100"/>
              <a:buFont typeface="Noto Sans Symbols"/>
              <a:buChar char="◼"/>
            </a:pPr>
            <a:r>
              <a:rPr lang="es-ES" sz="1100" b="1">
                <a:solidFill>
                  <a:srgbClr val="FFFF00"/>
                </a:solidFill>
                <a:latin typeface="Gill Sans"/>
                <a:ea typeface="Gill Sans"/>
                <a:cs typeface="Gill Sans"/>
                <a:sym typeface="Gill Sans"/>
              </a:rPr>
              <a:t>ESTRUCTURA DE PROYECTO</a:t>
            </a:r>
            <a:endParaRPr sz="1100" b="1">
              <a:solidFill>
                <a:srgbClr val="FFFF00"/>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g3a591f79c51_0_318"/>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APLICACIÓN CLIENTE CONSOLA</a:t>
            </a:r>
            <a:br>
              <a:rPr lang="es-ES"/>
            </a:br>
            <a:r>
              <a:rPr lang="es-ES" sz="2400"/>
              <a:t>CREACIÓN DE CLASES</a:t>
            </a:r>
            <a:endParaRPr/>
          </a:p>
        </p:txBody>
      </p:sp>
      <p:sp>
        <p:nvSpPr>
          <p:cNvPr id="501" name="Google Shape;501;g3a591f79c51_0_318"/>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9</a:t>
            </a:r>
            <a:endParaRPr/>
          </a:p>
        </p:txBody>
      </p:sp>
      <p:sp>
        <p:nvSpPr>
          <p:cNvPr id="502" name="Google Shape;502;g3a591f79c51_0_318"/>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1656"/>
              <a:buNone/>
            </a:pPr>
            <a:r>
              <a:rPr lang="es-ES">
                <a:solidFill>
                  <a:schemeClr val="dk1"/>
                </a:solidFill>
              </a:rPr>
              <a:t>Se crean las clases dentro de los paquetes </a:t>
            </a:r>
            <a:r>
              <a:rPr lang="es-ES" i="1">
                <a:solidFill>
                  <a:schemeClr val="dk1"/>
                </a:solidFill>
              </a:rPr>
              <a:t>models, services, controllers y views</a:t>
            </a:r>
            <a:endParaRPr i="1">
              <a:solidFill>
                <a:schemeClr val="dk1"/>
              </a:solidFill>
            </a:endParaRPr>
          </a:p>
        </p:txBody>
      </p:sp>
      <p:sp>
        <p:nvSpPr>
          <p:cNvPr id="503" name="Google Shape;503;g3a591f79c51_0_318"/>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pic>
        <p:nvPicPr>
          <p:cNvPr id="504" name="Google Shape;504;g3a591f79c51_0_318"/>
          <p:cNvPicPr preferRelativeResize="0"/>
          <p:nvPr/>
        </p:nvPicPr>
        <p:blipFill>
          <a:blip r:embed="rId3">
            <a:alphaModFix/>
          </a:blip>
          <a:stretch>
            <a:fillRect/>
          </a:stretch>
        </p:blipFill>
        <p:spPr>
          <a:xfrm>
            <a:off x="511397" y="2988797"/>
            <a:ext cx="3740825" cy="1460700"/>
          </a:xfrm>
          <a:prstGeom prst="rect">
            <a:avLst/>
          </a:prstGeom>
          <a:noFill/>
          <a:ln>
            <a:noFill/>
          </a:ln>
        </p:spPr>
      </p:pic>
      <p:pic>
        <p:nvPicPr>
          <p:cNvPr id="505" name="Google Shape;505;g3a591f79c51_0_318"/>
          <p:cNvPicPr preferRelativeResize="0"/>
          <p:nvPr/>
        </p:nvPicPr>
        <p:blipFill>
          <a:blip r:embed="rId4">
            <a:alphaModFix/>
          </a:blip>
          <a:stretch>
            <a:fillRect/>
          </a:stretch>
        </p:blipFill>
        <p:spPr>
          <a:xfrm>
            <a:off x="382175" y="4775749"/>
            <a:ext cx="4230402" cy="1013700"/>
          </a:xfrm>
          <a:prstGeom prst="rect">
            <a:avLst/>
          </a:prstGeom>
          <a:noFill/>
          <a:ln>
            <a:noFill/>
          </a:ln>
        </p:spPr>
      </p:pic>
      <p:pic>
        <p:nvPicPr>
          <p:cNvPr id="506" name="Google Shape;506;g3a591f79c51_0_318"/>
          <p:cNvPicPr preferRelativeResize="0"/>
          <p:nvPr/>
        </p:nvPicPr>
        <p:blipFill>
          <a:blip r:embed="rId5">
            <a:alphaModFix/>
          </a:blip>
          <a:stretch>
            <a:fillRect/>
          </a:stretch>
        </p:blipFill>
        <p:spPr>
          <a:xfrm>
            <a:off x="4878838" y="2847716"/>
            <a:ext cx="3611917" cy="2232366"/>
          </a:xfrm>
          <a:prstGeom prst="rect">
            <a:avLst/>
          </a:prstGeom>
          <a:noFill/>
          <a:ln>
            <a:noFill/>
          </a:ln>
        </p:spPr>
      </p:pic>
      <p:pic>
        <p:nvPicPr>
          <p:cNvPr id="507" name="Google Shape;507;g3a591f79c51_0_318"/>
          <p:cNvPicPr preferRelativeResize="0"/>
          <p:nvPr/>
        </p:nvPicPr>
        <p:blipFill>
          <a:blip r:embed="rId6">
            <a:alphaModFix/>
          </a:blip>
          <a:stretch>
            <a:fillRect/>
          </a:stretch>
        </p:blipFill>
        <p:spPr>
          <a:xfrm>
            <a:off x="4878850" y="5080075"/>
            <a:ext cx="3740825" cy="814534"/>
          </a:xfrm>
          <a:prstGeom prst="rect">
            <a:avLst/>
          </a:prstGeom>
          <a:noFill/>
          <a:ln>
            <a:noFill/>
          </a:ln>
        </p:spPr>
      </p:pic>
      <p:sp>
        <p:nvSpPr>
          <p:cNvPr id="508" name="Google Shape;508;g3a591f79c51_0_318"/>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509" name="Google Shape;509;g3a591f79c51_0_318"/>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510" name="Google Shape;510;g3a591f79c51_0_318"/>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CONSOLA</a:t>
            </a:r>
            <a:endParaRPr sz="1100" b="1">
              <a:solidFill>
                <a:srgbClr val="FF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CREACIÓN DE CLASES</a:t>
            </a:r>
            <a:endParaRPr sz="1100">
              <a:solidFill>
                <a:srgbClr val="00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g3a591f79c51_0_328"/>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APLICACIÓN CLIENTE CONSOLA</a:t>
            </a:r>
            <a:br>
              <a:rPr lang="es-ES"/>
            </a:br>
            <a:r>
              <a:rPr lang="es-ES" sz="2400"/>
              <a:t>EJECUCIÓN DEL CLIENTE CONSOLA</a:t>
            </a:r>
            <a:endParaRPr/>
          </a:p>
        </p:txBody>
      </p:sp>
      <p:sp>
        <p:nvSpPr>
          <p:cNvPr id="516" name="Google Shape;516;g3a591f79c51_0_328"/>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9</a:t>
            </a:r>
            <a:endParaRPr/>
          </a:p>
        </p:txBody>
      </p:sp>
      <p:sp>
        <p:nvSpPr>
          <p:cNvPr id="517" name="Google Shape;517;g3a591f79c51_0_328"/>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1656"/>
              <a:buNone/>
            </a:pPr>
            <a:r>
              <a:rPr lang="es-ES">
                <a:solidFill>
                  <a:schemeClr val="dk1"/>
                </a:solidFill>
              </a:rPr>
              <a:t>Login</a:t>
            </a:r>
            <a:endParaRPr i="1">
              <a:solidFill>
                <a:schemeClr val="dk1"/>
              </a:solidFill>
            </a:endParaRPr>
          </a:p>
        </p:txBody>
      </p:sp>
      <p:sp>
        <p:nvSpPr>
          <p:cNvPr id="518" name="Google Shape;518;g3a591f79c51_0_328"/>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CONSOLA</a:t>
            </a:r>
            <a:endParaRPr sz="1100" b="1">
              <a:solidFill>
                <a:srgbClr val="FF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PRUEBAS</a:t>
            </a:r>
            <a:endParaRPr sz="1100">
              <a:solidFill>
                <a:srgbClr val="00FF00"/>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pic>
        <p:nvPicPr>
          <p:cNvPr id="519" name="Google Shape;519;g3a591f79c51_0_328"/>
          <p:cNvPicPr preferRelativeResize="0"/>
          <p:nvPr/>
        </p:nvPicPr>
        <p:blipFill>
          <a:blip r:embed="rId3">
            <a:alphaModFix/>
          </a:blip>
          <a:stretch>
            <a:fillRect/>
          </a:stretch>
        </p:blipFill>
        <p:spPr>
          <a:xfrm>
            <a:off x="1433763" y="2885129"/>
            <a:ext cx="6772275" cy="28384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g3a653964955_0_151"/>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APLICACIÓN CLIENTE CONSOLA</a:t>
            </a:r>
            <a:br>
              <a:rPr lang="es-ES"/>
            </a:br>
            <a:r>
              <a:rPr lang="es-ES" sz="2400"/>
              <a:t>EJECUCIÓN DEL CLIENTE CONSOLA</a:t>
            </a:r>
            <a:endParaRPr/>
          </a:p>
        </p:txBody>
      </p:sp>
      <p:sp>
        <p:nvSpPr>
          <p:cNvPr id="525" name="Google Shape;525;g3a653964955_0_151"/>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9</a:t>
            </a:r>
            <a:endParaRPr/>
          </a:p>
        </p:txBody>
      </p:sp>
      <p:sp>
        <p:nvSpPr>
          <p:cNvPr id="526" name="Google Shape;526;g3a653964955_0_151"/>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1656"/>
              <a:buNone/>
            </a:pPr>
            <a:r>
              <a:rPr lang="es-ES">
                <a:solidFill>
                  <a:schemeClr val="dk1"/>
                </a:solidFill>
              </a:rPr>
              <a:t>Listado de productos</a:t>
            </a:r>
            <a:endParaRPr i="1">
              <a:solidFill>
                <a:schemeClr val="dk1"/>
              </a:solidFill>
            </a:endParaRPr>
          </a:p>
        </p:txBody>
      </p:sp>
      <p:sp>
        <p:nvSpPr>
          <p:cNvPr id="527" name="Google Shape;527;g3a653964955_0_151"/>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pic>
        <p:nvPicPr>
          <p:cNvPr id="528" name="Google Shape;528;g3a653964955_0_151"/>
          <p:cNvPicPr preferRelativeResize="0"/>
          <p:nvPr/>
        </p:nvPicPr>
        <p:blipFill>
          <a:blip r:embed="rId3">
            <a:alphaModFix/>
          </a:blip>
          <a:stretch>
            <a:fillRect/>
          </a:stretch>
        </p:blipFill>
        <p:spPr>
          <a:xfrm>
            <a:off x="1529375" y="2988804"/>
            <a:ext cx="7191375" cy="3057525"/>
          </a:xfrm>
          <a:prstGeom prst="rect">
            <a:avLst/>
          </a:prstGeom>
          <a:noFill/>
          <a:ln>
            <a:noFill/>
          </a:ln>
        </p:spPr>
      </p:pic>
      <p:sp>
        <p:nvSpPr>
          <p:cNvPr id="529" name="Google Shape;529;g3a653964955_0_151"/>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CONSOLA</a:t>
            </a:r>
            <a:endParaRPr sz="1100" b="1">
              <a:solidFill>
                <a:srgbClr val="FF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PRUEBAS</a:t>
            </a:r>
            <a:endParaRPr sz="1100">
              <a:solidFill>
                <a:srgbClr val="00FF00"/>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g3a653964955_0_159"/>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APLICACIÓN CLIENTE CONSOLA</a:t>
            </a:r>
            <a:br>
              <a:rPr lang="es-ES"/>
            </a:br>
            <a:r>
              <a:rPr lang="es-ES" sz="2400"/>
              <a:t>EJECUCIÓN DEL CLIENTE CONSOLA</a:t>
            </a:r>
            <a:endParaRPr/>
          </a:p>
        </p:txBody>
      </p:sp>
      <p:sp>
        <p:nvSpPr>
          <p:cNvPr id="535" name="Google Shape;535;g3a653964955_0_159"/>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9</a:t>
            </a:r>
            <a:endParaRPr/>
          </a:p>
        </p:txBody>
      </p:sp>
      <p:sp>
        <p:nvSpPr>
          <p:cNvPr id="536" name="Google Shape;536;g3a653964955_0_159"/>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1656"/>
              <a:buNone/>
            </a:pPr>
            <a:r>
              <a:rPr lang="es-ES">
                <a:solidFill>
                  <a:schemeClr val="dk1"/>
                </a:solidFill>
              </a:rPr>
              <a:t>Carrito de compras</a:t>
            </a:r>
            <a:endParaRPr i="1">
              <a:solidFill>
                <a:schemeClr val="dk1"/>
              </a:solidFill>
            </a:endParaRPr>
          </a:p>
        </p:txBody>
      </p:sp>
      <p:sp>
        <p:nvSpPr>
          <p:cNvPr id="537" name="Google Shape;537;g3a653964955_0_159"/>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pic>
        <p:nvPicPr>
          <p:cNvPr id="538" name="Google Shape;538;g3a653964955_0_159"/>
          <p:cNvPicPr preferRelativeResize="0"/>
          <p:nvPr/>
        </p:nvPicPr>
        <p:blipFill>
          <a:blip r:embed="rId3">
            <a:alphaModFix/>
          </a:blip>
          <a:stretch>
            <a:fillRect/>
          </a:stretch>
        </p:blipFill>
        <p:spPr>
          <a:xfrm>
            <a:off x="1394800" y="2647779"/>
            <a:ext cx="6994699" cy="3810121"/>
          </a:xfrm>
          <a:prstGeom prst="rect">
            <a:avLst/>
          </a:prstGeom>
          <a:noFill/>
          <a:ln>
            <a:noFill/>
          </a:ln>
        </p:spPr>
      </p:pic>
      <p:sp>
        <p:nvSpPr>
          <p:cNvPr id="539" name="Google Shape;539;g3a653964955_0_159"/>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CONSOLA</a:t>
            </a:r>
            <a:endParaRPr sz="1100" b="1">
              <a:solidFill>
                <a:srgbClr val="FF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PRUEBAS</a:t>
            </a:r>
            <a:endParaRPr sz="1100">
              <a:solidFill>
                <a:srgbClr val="00FF00"/>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g3a653964955_0_167"/>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APLICACIÓN CLIENTE CONSOLA</a:t>
            </a:r>
            <a:br>
              <a:rPr lang="es-ES"/>
            </a:br>
            <a:r>
              <a:rPr lang="es-ES" sz="2400"/>
              <a:t>EJECUCIÓN DEL CLIENTE CONSOLA</a:t>
            </a:r>
            <a:endParaRPr/>
          </a:p>
        </p:txBody>
      </p:sp>
      <p:sp>
        <p:nvSpPr>
          <p:cNvPr id="545" name="Google Shape;545;g3a653964955_0_167"/>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9</a:t>
            </a:r>
            <a:endParaRPr/>
          </a:p>
        </p:txBody>
      </p:sp>
      <p:sp>
        <p:nvSpPr>
          <p:cNvPr id="546" name="Google Shape;546;g3a653964955_0_167"/>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1656"/>
              <a:buNone/>
            </a:pPr>
            <a:r>
              <a:rPr lang="es-ES">
                <a:solidFill>
                  <a:schemeClr val="dk1"/>
                </a:solidFill>
              </a:rPr>
              <a:t>Pago / Checkout</a:t>
            </a:r>
            <a:endParaRPr i="1">
              <a:solidFill>
                <a:schemeClr val="dk1"/>
              </a:solidFill>
            </a:endParaRPr>
          </a:p>
        </p:txBody>
      </p:sp>
      <p:sp>
        <p:nvSpPr>
          <p:cNvPr id="547" name="Google Shape;547;g3a653964955_0_167"/>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pic>
        <p:nvPicPr>
          <p:cNvPr id="548" name="Google Shape;548;g3a653964955_0_167"/>
          <p:cNvPicPr preferRelativeResize="0"/>
          <p:nvPr/>
        </p:nvPicPr>
        <p:blipFill>
          <a:blip r:embed="rId3">
            <a:alphaModFix/>
          </a:blip>
          <a:stretch>
            <a:fillRect/>
          </a:stretch>
        </p:blipFill>
        <p:spPr>
          <a:xfrm>
            <a:off x="1348038" y="3061129"/>
            <a:ext cx="6943725" cy="2886075"/>
          </a:xfrm>
          <a:prstGeom prst="rect">
            <a:avLst/>
          </a:prstGeom>
          <a:noFill/>
          <a:ln>
            <a:noFill/>
          </a:ln>
        </p:spPr>
      </p:pic>
      <p:sp>
        <p:nvSpPr>
          <p:cNvPr id="549" name="Google Shape;549;g3a653964955_0_167"/>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CONSOLA</a:t>
            </a:r>
            <a:endParaRPr sz="1100" b="1">
              <a:solidFill>
                <a:srgbClr val="FF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PRUEBAS</a:t>
            </a:r>
            <a:endParaRPr sz="1100">
              <a:solidFill>
                <a:srgbClr val="00FF00"/>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g3a653964955_0_175"/>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APLICACIÓN CLIENTE CONSOLA</a:t>
            </a:r>
            <a:br>
              <a:rPr lang="es-ES"/>
            </a:br>
            <a:r>
              <a:rPr lang="es-ES" sz="2400"/>
              <a:t>EJECUCIÓN DEL CLIENTE CONSOLA</a:t>
            </a:r>
            <a:endParaRPr/>
          </a:p>
        </p:txBody>
      </p:sp>
      <p:sp>
        <p:nvSpPr>
          <p:cNvPr id="555" name="Google Shape;555;g3a653964955_0_175"/>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9</a:t>
            </a:r>
            <a:endParaRPr/>
          </a:p>
        </p:txBody>
      </p:sp>
      <p:sp>
        <p:nvSpPr>
          <p:cNvPr id="556" name="Google Shape;556;g3a653964955_0_175"/>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1656"/>
              <a:buNone/>
            </a:pPr>
            <a:r>
              <a:rPr lang="es-ES">
                <a:solidFill>
                  <a:schemeClr val="dk1"/>
                </a:solidFill>
              </a:rPr>
              <a:t>Listado de ventas</a:t>
            </a:r>
            <a:endParaRPr i="1">
              <a:solidFill>
                <a:schemeClr val="dk1"/>
              </a:solidFill>
            </a:endParaRPr>
          </a:p>
        </p:txBody>
      </p:sp>
      <p:sp>
        <p:nvSpPr>
          <p:cNvPr id="557" name="Google Shape;557;g3a653964955_0_175"/>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pic>
        <p:nvPicPr>
          <p:cNvPr id="558" name="Google Shape;558;g3a653964955_0_175"/>
          <p:cNvPicPr preferRelativeResize="0"/>
          <p:nvPr/>
        </p:nvPicPr>
        <p:blipFill>
          <a:blip r:embed="rId3">
            <a:alphaModFix/>
          </a:blip>
          <a:stretch>
            <a:fillRect/>
          </a:stretch>
        </p:blipFill>
        <p:spPr>
          <a:xfrm>
            <a:off x="1395075" y="2988804"/>
            <a:ext cx="6610350" cy="2428875"/>
          </a:xfrm>
          <a:prstGeom prst="rect">
            <a:avLst/>
          </a:prstGeom>
          <a:noFill/>
          <a:ln>
            <a:noFill/>
          </a:ln>
        </p:spPr>
      </p:pic>
      <p:sp>
        <p:nvSpPr>
          <p:cNvPr id="559" name="Google Shape;559;g3a653964955_0_175"/>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CONSOLA</a:t>
            </a:r>
            <a:endParaRPr sz="1100" b="1">
              <a:solidFill>
                <a:srgbClr val="FF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PRUEBAS</a:t>
            </a:r>
            <a:endParaRPr sz="1100">
              <a:solidFill>
                <a:srgbClr val="00FF00"/>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g3a653964955_0_540"/>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APLICACIÓN CLIENTE CONSOLA</a:t>
            </a:r>
            <a:br>
              <a:rPr lang="es-ES"/>
            </a:br>
            <a:r>
              <a:rPr lang="es-ES" sz="2400"/>
              <a:t>EJECUCIÓN DEL CLIENTE CONSOLA</a:t>
            </a:r>
            <a:endParaRPr/>
          </a:p>
        </p:txBody>
      </p:sp>
      <p:sp>
        <p:nvSpPr>
          <p:cNvPr id="565" name="Google Shape;565;g3a653964955_0_540"/>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9</a:t>
            </a:r>
            <a:endParaRPr/>
          </a:p>
        </p:txBody>
      </p:sp>
      <p:sp>
        <p:nvSpPr>
          <p:cNvPr id="566" name="Google Shape;566;g3a653964955_0_540"/>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1656"/>
              <a:buNone/>
            </a:pPr>
            <a:r>
              <a:rPr lang="es-ES">
                <a:solidFill>
                  <a:schemeClr val="dk1"/>
                </a:solidFill>
              </a:rPr>
              <a:t>Listado tabla de amortización</a:t>
            </a:r>
            <a:endParaRPr i="1">
              <a:solidFill>
                <a:schemeClr val="dk1"/>
              </a:solidFill>
            </a:endParaRPr>
          </a:p>
        </p:txBody>
      </p:sp>
      <p:sp>
        <p:nvSpPr>
          <p:cNvPr id="567" name="Google Shape;567;g3a653964955_0_540"/>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pic>
        <p:nvPicPr>
          <p:cNvPr id="568" name="Google Shape;568;g3a653964955_0_540"/>
          <p:cNvPicPr preferRelativeResize="0"/>
          <p:nvPr/>
        </p:nvPicPr>
        <p:blipFill>
          <a:blip r:embed="rId3">
            <a:alphaModFix/>
          </a:blip>
          <a:stretch>
            <a:fillRect/>
          </a:stretch>
        </p:blipFill>
        <p:spPr>
          <a:xfrm>
            <a:off x="1818638" y="2647779"/>
            <a:ext cx="6002537" cy="3810121"/>
          </a:xfrm>
          <a:prstGeom prst="rect">
            <a:avLst/>
          </a:prstGeom>
          <a:noFill/>
          <a:ln>
            <a:noFill/>
          </a:ln>
        </p:spPr>
      </p:pic>
      <p:sp>
        <p:nvSpPr>
          <p:cNvPr id="569" name="Google Shape;569;g3a653964955_0_540"/>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CONSOLA</a:t>
            </a:r>
            <a:endParaRPr sz="1100" b="1">
              <a:solidFill>
                <a:srgbClr val="FF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PRUEBAS</a:t>
            </a:r>
            <a:endParaRPr sz="1100">
              <a:solidFill>
                <a:srgbClr val="00FF00"/>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g3a653964955_0_188"/>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APLICACIÓN CLIENTE CONSOLA</a:t>
            </a:r>
            <a:br>
              <a:rPr lang="es-ES"/>
            </a:br>
            <a:r>
              <a:rPr lang="es-ES" sz="2400"/>
              <a:t>EJECUCIÓN DEL CLIENTE CONSOLA</a:t>
            </a:r>
            <a:endParaRPr/>
          </a:p>
        </p:txBody>
      </p:sp>
      <p:sp>
        <p:nvSpPr>
          <p:cNvPr id="575" name="Google Shape;575;g3a653964955_0_188"/>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9</a:t>
            </a:r>
            <a:endParaRPr/>
          </a:p>
        </p:txBody>
      </p:sp>
      <p:sp>
        <p:nvSpPr>
          <p:cNvPr id="576" name="Google Shape;576;g3a653964955_0_188"/>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1656"/>
              <a:buNone/>
            </a:pPr>
            <a:r>
              <a:rPr lang="es-ES">
                <a:solidFill>
                  <a:schemeClr val="dk1"/>
                </a:solidFill>
              </a:rPr>
              <a:t>Consulta detalle de facturas</a:t>
            </a:r>
            <a:endParaRPr i="1">
              <a:solidFill>
                <a:schemeClr val="dk1"/>
              </a:solidFill>
            </a:endParaRPr>
          </a:p>
        </p:txBody>
      </p:sp>
      <p:sp>
        <p:nvSpPr>
          <p:cNvPr id="577" name="Google Shape;577;g3a653964955_0_188"/>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pic>
        <p:nvPicPr>
          <p:cNvPr id="578" name="Google Shape;578;g3a653964955_0_188"/>
          <p:cNvPicPr preferRelativeResize="0"/>
          <p:nvPr/>
        </p:nvPicPr>
        <p:blipFill>
          <a:blip r:embed="rId3">
            <a:alphaModFix/>
          </a:blip>
          <a:stretch>
            <a:fillRect/>
          </a:stretch>
        </p:blipFill>
        <p:spPr>
          <a:xfrm>
            <a:off x="1442700" y="2947229"/>
            <a:ext cx="6515100" cy="3114675"/>
          </a:xfrm>
          <a:prstGeom prst="rect">
            <a:avLst/>
          </a:prstGeom>
          <a:noFill/>
          <a:ln>
            <a:noFill/>
          </a:ln>
        </p:spPr>
      </p:pic>
      <p:sp>
        <p:nvSpPr>
          <p:cNvPr id="579" name="Google Shape;579;g3a653964955_0_188"/>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CONSOLA</a:t>
            </a:r>
            <a:endParaRPr sz="1100" b="1">
              <a:solidFill>
                <a:srgbClr val="FF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PRUEBAS</a:t>
            </a:r>
            <a:endParaRPr sz="1100">
              <a:solidFill>
                <a:srgbClr val="00FF00"/>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g3a653964955_0_196"/>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APLICACIÓN CLIENTE CONSOLA</a:t>
            </a:r>
            <a:br>
              <a:rPr lang="es-ES"/>
            </a:br>
            <a:r>
              <a:rPr lang="es-ES" sz="2400"/>
              <a:t>EJECUCIÓN DEL CLIENTE CONSOLA</a:t>
            </a:r>
            <a:endParaRPr/>
          </a:p>
        </p:txBody>
      </p:sp>
      <p:sp>
        <p:nvSpPr>
          <p:cNvPr id="585" name="Google Shape;585;g3a653964955_0_196"/>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9</a:t>
            </a:r>
            <a:endParaRPr/>
          </a:p>
        </p:txBody>
      </p:sp>
      <p:sp>
        <p:nvSpPr>
          <p:cNvPr id="586" name="Google Shape;586;g3a653964955_0_196"/>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1656"/>
              <a:buNone/>
            </a:pPr>
            <a:r>
              <a:rPr lang="es-ES">
                <a:solidFill>
                  <a:schemeClr val="dk1"/>
                </a:solidFill>
              </a:rPr>
              <a:t>Consulta compras por cliente</a:t>
            </a:r>
            <a:endParaRPr i="1">
              <a:solidFill>
                <a:schemeClr val="dk1"/>
              </a:solidFill>
            </a:endParaRPr>
          </a:p>
        </p:txBody>
      </p:sp>
      <p:sp>
        <p:nvSpPr>
          <p:cNvPr id="587" name="Google Shape;587;g3a653964955_0_196"/>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pic>
        <p:nvPicPr>
          <p:cNvPr id="588" name="Google Shape;588;g3a653964955_0_196"/>
          <p:cNvPicPr preferRelativeResize="0"/>
          <p:nvPr/>
        </p:nvPicPr>
        <p:blipFill>
          <a:blip r:embed="rId3">
            <a:alphaModFix/>
          </a:blip>
          <a:stretch>
            <a:fillRect/>
          </a:stretch>
        </p:blipFill>
        <p:spPr>
          <a:xfrm>
            <a:off x="1260200" y="3154304"/>
            <a:ext cx="6991350" cy="2114550"/>
          </a:xfrm>
          <a:prstGeom prst="rect">
            <a:avLst/>
          </a:prstGeom>
          <a:noFill/>
          <a:ln>
            <a:noFill/>
          </a:ln>
        </p:spPr>
      </p:pic>
      <p:sp>
        <p:nvSpPr>
          <p:cNvPr id="589" name="Google Shape;589;g3a653964955_0_196"/>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CONSOLA</a:t>
            </a:r>
            <a:endParaRPr sz="1100" b="1">
              <a:solidFill>
                <a:srgbClr val="FF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PRUEBAS</a:t>
            </a:r>
            <a:endParaRPr sz="1100">
              <a:solidFill>
                <a:srgbClr val="00FF00"/>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g3a653964955_0_204"/>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APLICACIÓN CLIENTE CONSOLA</a:t>
            </a:r>
            <a:br>
              <a:rPr lang="es-ES"/>
            </a:br>
            <a:r>
              <a:rPr lang="es-ES" sz="2400"/>
              <a:t>EJECUCIÓN DEL CLIENTE CONSOLA</a:t>
            </a:r>
            <a:endParaRPr/>
          </a:p>
        </p:txBody>
      </p:sp>
      <p:sp>
        <p:nvSpPr>
          <p:cNvPr id="595" name="Google Shape;595;g3a653964955_0_204"/>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9</a:t>
            </a:r>
            <a:endParaRPr/>
          </a:p>
        </p:txBody>
      </p:sp>
      <p:sp>
        <p:nvSpPr>
          <p:cNvPr id="596" name="Google Shape;596;g3a653964955_0_204"/>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1656"/>
              <a:buNone/>
            </a:pPr>
            <a:r>
              <a:rPr lang="es-ES">
                <a:solidFill>
                  <a:schemeClr val="dk1"/>
                </a:solidFill>
              </a:rPr>
              <a:t>Validación sujeto de crédito</a:t>
            </a:r>
            <a:endParaRPr i="1">
              <a:solidFill>
                <a:schemeClr val="dk1"/>
              </a:solidFill>
            </a:endParaRPr>
          </a:p>
        </p:txBody>
      </p:sp>
      <p:sp>
        <p:nvSpPr>
          <p:cNvPr id="597" name="Google Shape;597;g3a653964955_0_204"/>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pic>
        <p:nvPicPr>
          <p:cNvPr id="598" name="Google Shape;598;g3a653964955_0_204"/>
          <p:cNvPicPr preferRelativeResize="0"/>
          <p:nvPr/>
        </p:nvPicPr>
        <p:blipFill>
          <a:blip r:embed="rId3">
            <a:alphaModFix/>
          </a:blip>
          <a:stretch>
            <a:fillRect/>
          </a:stretch>
        </p:blipFill>
        <p:spPr>
          <a:xfrm>
            <a:off x="1256963" y="3133604"/>
            <a:ext cx="6886575" cy="2133600"/>
          </a:xfrm>
          <a:prstGeom prst="rect">
            <a:avLst/>
          </a:prstGeom>
          <a:noFill/>
          <a:ln>
            <a:noFill/>
          </a:ln>
        </p:spPr>
      </p:pic>
      <p:sp>
        <p:nvSpPr>
          <p:cNvPr id="599" name="Google Shape;599;g3a653964955_0_204"/>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CONSOLA</a:t>
            </a:r>
            <a:endParaRPr sz="1100" b="1">
              <a:solidFill>
                <a:srgbClr val="FF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PRUEBAS</a:t>
            </a:r>
            <a:endParaRPr sz="1100">
              <a:solidFill>
                <a:srgbClr val="00FF00"/>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4"/>
          <p:cNvSpPr txBox="1">
            <a:spLocks noGrp="1"/>
          </p:cNvSpPr>
          <p:nvPr>
            <p:ph type="title"/>
          </p:nvPr>
        </p:nvSpPr>
        <p:spPr>
          <a:xfrm>
            <a:off x="581192" y="702156"/>
            <a:ext cx="8434621" cy="10138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1800"/>
              <a:buFont typeface="Gill Sans"/>
              <a:buNone/>
            </a:pPr>
            <a:r>
              <a:rPr lang="es-ES" sz="1800"/>
              <a:t>PARA LA ELABORACIÓN DEL PROYECTO, EN PRIMER LUGAR, SE DEBE CREAR UNA CARPETA DONDE SE ALMACENARÁN LOS ARCHIVOS NECESARIOS PARA SU FUNCIONAMIENTO.</a:t>
            </a:r>
            <a:endParaRPr/>
          </a:p>
        </p:txBody>
      </p:sp>
      <p:sp>
        <p:nvSpPr>
          <p:cNvPr id="138" name="Google Shape;138;p4"/>
          <p:cNvSpPr txBox="1"/>
          <p:nvPr/>
        </p:nvSpPr>
        <p:spPr>
          <a:xfrm>
            <a:off x="11817675" y="6457890"/>
            <a:ext cx="37432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4</a:t>
            </a:r>
            <a:endParaRPr/>
          </a:p>
        </p:txBody>
      </p:sp>
      <p:pic>
        <p:nvPicPr>
          <p:cNvPr id="139" name="Google Shape;139;p4"/>
          <p:cNvPicPr preferRelativeResize="0"/>
          <p:nvPr/>
        </p:nvPicPr>
        <p:blipFill>
          <a:blip r:embed="rId3">
            <a:alphaModFix/>
          </a:blip>
          <a:stretch>
            <a:fillRect/>
          </a:stretch>
        </p:blipFill>
        <p:spPr>
          <a:xfrm>
            <a:off x="453525" y="2277601"/>
            <a:ext cx="5919625" cy="1186825"/>
          </a:xfrm>
          <a:prstGeom prst="rect">
            <a:avLst/>
          </a:prstGeom>
          <a:noFill/>
          <a:ln w="38100" cap="flat" cmpd="sng">
            <a:solidFill>
              <a:schemeClr val="dk2"/>
            </a:solidFill>
            <a:prstDash val="solid"/>
            <a:round/>
            <a:headEnd type="none" w="sm" len="sm"/>
            <a:tailEnd type="none" w="sm" len="sm"/>
          </a:ln>
        </p:spPr>
      </p:pic>
      <p:pic>
        <p:nvPicPr>
          <p:cNvPr id="140" name="Google Shape;140;p4"/>
          <p:cNvPicPr preferRelativeResize="0"/>
          <p:nvPr/>
        </p:nvPicPr>
        <p:blipFill>
          <a:blip r:embed="rId4">
            <a:alphaModFix/>
          </a:blip>
          <a:stretch>
            <a:fillRect/>
          </a:stretch>
        </p:blipFill>
        <p:spPr>
          <a:xfrm>
            <a:off x="3988274" y="3849350"/>
            <a:ext cx="4740226" cy="2137275"/>
          </a:xfrm>
          <a:prstGeom prst="rect">
            <a:avLst/>
          </a:prstGeom>
          <a:noFill/>
          <a:ln>
            <a:noFill/>
          </a:ln>
        </p:spPr>
      </p:pic>
      <p:sp>
        <p:nvSpPr>
          <p:cNvPr id="141" name="Google Shape;141;p4"/>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rgbClr val="FFFF00"/>
              </a:buClr>
              <a:buSzPts val="1100"/>
              <a:buFont typeface="Noto Sans Symbols"/>
              <a:buChar char="◼"/>
            </a:pPr>
            <a:r>
              <a:rPr lang="es-ES" sz="1100" b="1">
                <a:solidFill>
                  <a:srgbClr val="FFFF00"/>
                </a:solidFill>
                <a:latin typeface="Gill Sans"/>
                <a:ea typeface="Gill Sans"/>
                <a:cs typeface="Gill Sans"/>
                <a:sym typeface="Gill Sans"/>
              </a:rPr>
              <a:t>ESTRUCTURA DE PROYECTO</a:t>
            </a:r>
            <a:endParaRPr sz="1100" b="1">
              <a:solidFill>
                <a:srgbClr val="FFFF00"/>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g3a653964955_0_216"/>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APLICACIÓN CLIENTE CONSOLA</a:t>
            </a:r>
            <a:br>
              <a:rPr lang="es-ES"/>
            </a:br>
            <a:r>
              <a:rPr lang="es-ES" sz="2400"/>
              <a:t>EJECUCIÓN DEL CLIENTE CONSOLA</a:t>
            </a:r>
            <a:endParaRPr/>
          </a:p>
        </p:txBody>
      </p:sp>
      <p:sp>
        <p:nvSpPr>
          <p:cNvPr id="605" name="Google Shape;605;g3a653964955_0_216"/>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9</a:t>
            </a:r>
            <a:endParaRPr/>
          </a:p>
        </p:txBody>
      </p:sp>
      <p:sp>
        <p:nvSpPr>
          <p:cNvPr id="606" name="Google Shape;606;g3a653964955_0_216"/>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1656"/>
              <a:buNone/>
            </a:pPr>
            <a:r>
              <a:rPr lang="es-ES">
                <a:solidFill>
                  <a:schemeClr val="dk1"/>
                </a:solidFill>
              </a:rPr>
              <a:t>Validación monto máximo</a:t>
            </a:r>
            <a:endParaRPr i="1">
              <a:solidFill>
                <a:schemeClr val="dk1"/>
              </a:solidFill>
            </a:endParaRPr>
          </a:p>
        </p:txBody>
      </p:sp>
      <p:sp>
        <p:nvSpPr>
          <p:cNvPr id="607" name="Google Shape;607;g3a653964955_0_216"/>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pic>
        <p:nvPicPr>
          <p:cNvPr id="608" name="Google Shape;608;g3a653964955_0_216"/>
          <p:cNvPicPr preferRelativeResize="0"/>
          <p:nvPr/>
        </p:nvPicPr>
        <p:blipFill>
          <a:blip r:embed="rId3">
            <a:alphaModFix/>
          </a:blip>
          <a:stretch>
            <a:fillRect/>
          </a:stretch>
        </p:blipFill>
        <p:spPr>
          <a:xfrm>
            <a:off x="1285538" y="3185379"/>
            <a:ext cx="6829425" cy="2095500"/>
          </a:xfrm>
          <a:prstGeom prst="rect">
            <a:avLst/>
          </a:prstGeom>
          <a:noFill/>
          <a:ln>
            <a:noFill/>
          </a:ln>
        </p:spPr>
      </p:pic>
      <p:sp>
        <p:nvSpPr>
          <p:cNvPr id="609" name="Google Shape;609;g3a653964955_0_216"/>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CONSOLA</a:t>
            </a:r>
            <a:endParaRPr sz="1100" b="1">
              <a:solidFill>
                <a:srgbClr val="FF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PRUEBAS</a:t>
            </a:r>
            <a:endParaRPr sz="1100">
              <a:solidFill>
                <a:srgbClr val="00FF00"/>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g3a653964955_0_225"/>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APLICACIÓN CLIENTE CONSOLA</a:t>
            </a:r>
            <a:br>
              <a:rPr lang="es-ES"/>
            </a:br>
            <a:r>
              <a:rPr lang="es-ES" sz="2400"/>
              <a:t>EJECUCIÓN DEL CLIENTE CONSOLA</a:t>
            </a:r>
            <a:endParaRPr/>
          </a:p>
        </p:txBody>
      </p:sp>
      <p:sp>
        <p:nvSpPr>
          <p:cNvPr id="615" name="Google Shape;615;g3a653964955_0_225"/>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9</a:t>
            </a:r>
            <a:endParaRPr/>
          </a:p>
        </p:txBody>
      </p:sp>
      <p:sp>
        <p:nvSpPr>
          <p:cNvPr id="616" name="Google Shape;616;g3a653964955_0_225"/>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1656"/>
              <a:buNone/>
            </a:pPr>
            <a:r>
              <a:rPr lang="es-ES">
                <a:solidFill>
                  <a:schemeClr val="dk1"/>
                </a:solidFill>
              </a:rPr>
              <a:t>Administración de productos</a:t>
            </a:r>
            <a:endParaRPr i="1">
              <a:solidFill>
                <a:schemeClr val="dk1"/>
              </a:solidFill>
            </a:endParaRPr>
          </a:p>
        </p:txBody>
      </p:sp>
      <p:sp>
        <p:nvSpPr>
          <p:cNvPr id="617" name="Google Shape;617;g3a653964955_0_225"/>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pic>
        <p:nvPicPr>
          <p:cNvPr id="618" name="Google Shape;618;g3a653964955_0_225"/>
          <p:cNvPicPr preferRelativeResize="0"/>
          <p:nvPr/>
        </p:nvPicPr>
        <p:blipFill>
          <a:blip r:embed="rId3">
            <a:alphaModFix/>
          </a:blip>
          <a:stretch>
            <a:fillRect/>
          </a:stretch>
        </p:blipFill>
        <p:spPr>
          <a:xfrm>
            <a:off x="1924300" y="3102554"/>
            <a:ext cx="5791200" cy="2809875"/>
          </a:xfrm>
          <a:prstGeom prst="rect">
            <a:avLst/>
          </a:prstGeom>
          <a:noFill/>
          <a:ln>
            <a:noFill/>
          </a:ln>
        </p:spPr>
      </p:pic>
      <p:sp>
        <p:nvSpPr>
          <p:cNvPr id="619" name="Google Shape;619;g3a653964955_0_225"/>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CONSOLA</a:t>
            </a:r>
            <a:endParaRPr sz="1100" b="1">
              <a:solidFill>
                <a:srgbClr val="FF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PRUEBAS</a:t>
            </a:r>
            <a:endParaRPr sz="1100">
              <a:solidFill>
                <a:srgbClr val="00FF00"/>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23"/>
        <p:cNvGrpSpPr/>
        <p:nvPr/>
      </p:nvGrpSpPr>
      <p:grpSpPr>
        <a:xfrm>
          <a:off x="0" y="0"/>
          <a:ext cx="0" cy="0"/>
          <a:chOff x="0" y="0"/>
          <a:chExt cx="0" cy="0"/>
        </a:xfrm>
      </p:grpSpPr>
      <p:sp>
        <p:nvSpPr>
          <p:cNvPr id="624" name="Google Shape;624;p1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625" name="Google Shape;625;p17"/>
          <p:cNvSpPr/>
          <p:nvPr/>
        </p:nvSpPr>
        <p:spPr>
          <a:xfrm>
            <a:off x="581190" y="457201"/>
            <a:ext cx="7363959" cy="91439"/>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626" name="Google Shape;626;p17"/>
          <p:cNvSpPr/>
          <p:nvPr/>
        </p:nvSpPr>
        <p:spPr>
          <a:xfrm>
            <a:off x="8239774" y="453643"/>
            <a:ext cx="3291840" cy="98554"/>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627" name="Google Shape;627;p17"/>
          <p:cNvSpPr/>
          <p:nvPr/>
        </p:nvSpPr>
        <p:spPr>
          <a:xfrm>
            <a:off x="581189" y="681070"/>
            <a:ext cx="7363960" cy="569338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628" name="Google Shape;628;p17"/>
          <p:cNvSpPr txBox="1">
            <a:spLocks noGrp="1"/>
          </p:cNvSpPr>
          <p:nvPr>
            <p:ph type="title"/>
          </p:nvPr>
        </p:nvSpPr>
        <p:spPr>
          <a:xfrm>
            <a:off x="996381" y="1152939"/>
            <a:ext cx="6583680" cy="4539113"/>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FFFF"/>
              </a:buClr>
              <a:buSzPts val="5400"/>
              <a:buFont typeface="Gill Sans"/>
              <a:buNone/>
            </a:pPr>
            <a:r>
              <a:rPr lang="es-ES" sz="5400">
                <a:solidFill>
                  <a:srgbClr val="FFFFFF"/>
                </a:solidFill>
              </a:rPr>
              <a:t>APLICACIÓN CLIENTE ESCRITORIO</a:t>
            </a:r>
            <a:endParaRPr/>
          </a:p>
        </p:txBody>
      </p:sp>
      <p:sp>
        <p:nvSpPr>
          <p:cNvPr id="629" name="Google Shape;629;p17"/>
          <p:cNvSpPr txBox="1"/>
          <p:nvPr/>
        </p:nvSpPr>
        <p:spPr>
          <a:xfrm>
            <a:off x="11687695" y="6457890"/>
            <a:ext cx="50430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dk1"/>
                </a:solidFill>
                <a:latin typeface="Gill Sans"/>
                <a:ea typeface="Gill Sans"/>
                <a:cs typeface="Gill Sans"/>
                <a:sym typeface="Gill Sans"/>
              </a:rPr>
              <a:t>23</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g3a653964955_0_0"/>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635" name="Google Shape;635;g3a653964955_0_0"/>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APLICACIÓN CLIENTE ESCRITORIO</a:t>
            </a:r>
            <a:br>
              <a:rPr lang="es-ES"/>
            </a:br>
            <a:r>
              <a:rPr lang="es-ES" sz="2400"/>
              <a:t>CREACIÓN DEL PROYECTO</a:t>
            </a:r>
            <a:endParaRPr/>
          </a:p>
        </p:txBody>
      </p:sp>
      <p:sp>
        <p:nvSpPr>
          <p:cNvPr id="636" name="Google Shape;636;g3a653964955_0_0"/>
          <p:cNvSpPr txBox="1"/>
          <p:nvPr/>
        </p:nvSpPr>
        <p:spPr>
          <a:xfrm>
            <a:off x="11696007" y="6457890"/>
            <a:ext cx="4959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15</a:t>
            </a:r>
            <a:endParaRPr/>
          </a:p>
        </p:txBody>
      </p:sp>
      <p:sp>
        <p:nvSpPr>
          <p:cNvPr id="637" name="Google Shape;637;g3a653964955_0_0"/>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638" name="Google Shape;638;g3a653964955_0_0"/>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rgbClr val="FFFF00"/>
              </a:solidFill>
              <a:latin typeface="Gill Sans"/>
              <a:ea typeface="Gill Sans"/>
              <a:cs typeface="Gill Sans"/>
              <a:sym typeface="Gill Sans"/>
            </a:endParaRPr>
          </a:p>
          <a:p>
            <a:pPr marL="457200" lvl="0" indent="-298450"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ESCRITORIO</a:t>
            </a:r>
            <a:endParaRPr sz="1100" b="1">
              <a:solidFill>
                <a:srgbClr val="FFFF00"/>
              </a:solidFill>
              <a:latin typeface="Gill Sans"/>
              <a:ea typeface="Gill Sans"/>
              <a:cs typeface="Gill Sans"/>
              <a:sym typeface="Gill Sans"/>
            </a:endParaRPr>
          </a:p>
          <a:p>
            <a:pPr marL="91440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CREACIÓN PROYECTO</a:t>
            </a:r>
            <a:endParaRPr sz="1100">
              <a:solidFill>
                <a:srgbClr val="00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
        <p:nvSpPr>
          <p:cNvPr id="639" name="Google Shape;639;g3a653964955_0_0"/>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1656"/>
              <a:buNone/>
            </a:pPr>
            <a:r>
              <a:rPr lang="es-ES">
                <a:solidFill>
                  <a:schemeClr val="dk1"/>
                </a:solidFill>
              </a:rPr>
              <a:t>Este se aloja en la carpeta 02. CLIESC. Se crea como ‘Java Application’ en Netbeans</a:t>
            </a:r>
            <a:endParaRPr/>
          </a:p>
        </p:txBody>
      </p:sp>
      <p:pic>
        <p:nvPicPr>
          <p:cNvPr id="640" name="Google Shape;640;g3a653964955_0_0"/>
          <p:cNvPicPr preferRelativeResize="0"/>
          <p:nvPr/>
        </p:nvPicPr>
        <p:blipFill>
          <a:blip r:embed="rId3">
            <a:alphaModFix/>
          </a:blip>
          <a:stretch>
            <a:fillRect/>
          </a:stretch>
        </p:blipFill>
        <p:spPr>
          <a:xfrm>
            <a:off x="2103788" y="2743079"/>
            <a:ext cx="5432168" cy="381012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g3a653964955_0_10"/>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646" name="Google Shape;646;g3a653964955_0_10"/>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APLICACIÓN CLIENTE ESCRITORIO</a:t>
            </a:r>
            <a:br>
              <a:rPr lang="es-ES"/>
            </a:br>
            <a:r>
              <a:rPr lang="es-ES" sz="2400"/>
              <a:t>ESTRUCTURA DEL PROYECTO</a:t>
            </a:r>
            <a:endParaRPr/>
          </a:p>
        </p:txBody>
      </p:sp>
      <p:sp>
        <p:nvSpPr>
          <p:cNvPr id="647" name="Google Shape;647;g3a653964955_0_10"/>
          <p:cNvSpPr txBox="1"/>
          <p:nvPr/>
        </p:nvSpPr>
        <p:spPr>
          <a:xfrm>
            <a:off x="11696007" y="6457890"/>
            <a:ext cx="4959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15</a:t>
            </a:r>
            <a:endParaRPr/>
          </a:p>
        </p:txBody>
      </p:sp>
      <p:sp>
        <p:nvSpPr>
          <p:cNvPr id="648" name="Google Shape;648;g3a653964955_0_10"/>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649" name="Google Shape;649;g3a653964955_0_10"/>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
        <p:nvSpPr>
          <p:cNvPr id="650" name="Google Shape;650;g3a653964955_0_10"/>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1656"/>
              <a:buNone/>
            </a:pPr>
            <a:r>
              <a:rPr lang="es-ES">
                <a:solidFill>
                  <a:schemeClr val="dk1"/>
                </a:solidFill>
              </a:rPr>
              <a:t>Se crean los paquetes necesarios dentro de </a:t>
            </a:r>
            <a:r>
              <a:rPr lang="es-ES" i="1">
                <a:solidFill>
                  <a:schemeClr val="dk1"/>
                </a:solidFill>
              </a:rPr>
              <a:t>Source Packages </a:t>
            </a:r>
            <a:r>
              <a:rPr lang="es-ES">
                <a:solidFill>
                  <a:schemeClr val="dk1"/>
                </a:solidFill>
              </a:rPr>
              <a:t>siguiendo el patrón  MVC</a:t>
            </a:r>
            <a:endParaRPr>
              <a:solidFill>
                <a:schemeClr val="dk1"/>
              </a:solidFill>
            </a:endParaRPr>
          </a:p>
        </p:txBody>
      </p:sp>
      <p:pic>
        <p:nvPicPr>
          <p:cNvPr id="651" name="Google Shape;651;g3a653964955_0_10"/>
          <p:cNvPicPr preferRelativeResize="0"/>
          <p:nvPr/>
        </p:nvPicPr>
        <p:blipFill>
          <a:blip r:embed="rId3">
            <a:alphaModFix/>
          </a:blip>
          <a:stretch>
            <a:fillRect/>
          </a:stretch>
        </p:blipFill>
        <p:spPr>
          <a:xfrm>
            <a:off x="2662488" y="2988804"/>
            <a:ext cx="4314825" cy="2390775"/>
          </a:xfrm>
          <a:prstGeom prst="rect">
            <a:avLst/>
          </a:prstGeom>
          <a:noFill/>
          <a:ln>
            <a:noFill/>
          </a:ln>
        </p:spPr>
      </p:pic>
      <p:sp>
        <p:nvSpPr>
          <p:cNvPr id="652" name="Google Shape;652;g3a653964955_0_10"/>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653" name="Google Shape;653;g3a653964955_0_10"/>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654" name="Google Shape;654;g3a653964955_0_10"/>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rgbClr val="FFFF00"/>
              </a:solidFill>
              <a:latin typeface="Gill Sans"/>
              <a:ea typeface="Gill Sans"/>
              <a:cs typeface="Gill Sans"/>
              <a:sym typeface="Gill Sans"/>
            </a:endParaRPr>
          </a:p>
          <a:p>
            <a:pPr marL="457200" lvl="0" indent="-298450"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ESCRITORIO</a:t>
            </a:r>
            <a:endParaRPr sz="1100" b="1">
              <a:solidFill>
                <a:srgbClr val="FF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ESTRUCTURA DEL PROYECTO</a:t>
            </a:r>
            <a:endParaRPr sz="1100">
              <a:solidFill>
                <a:srgbClr val="00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g3a653964955_0_20"/>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APLICACIÓN CLIENTE ESCRITORIO</a:t>
            </a:r>
            <a:br>
              <a:rPr lang="es-ES"/>
            </a:br>
            <a:r>
              <a:rPr lang="es-ES" sz="2400"/>
              <a:t>CREACIÓN DE CLASES</a:t>
            </a:r>
            <a:endParaRPr/>
          </a:p>
        </p:txBody>
      </p:sp>
      <p:sp>
        <p:nvSpPr>
          <p:cNvPr id="660" name="Google Shape;660;g3a653964955_0_20"/>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9</a:t>
            </a:r>
            <a:endParaRPr/>
          </a:p>
        </p:txBody>
      </p:sp>
      <p:sp>
        <p:nvSpPr>
          <p:cNvPr id="661" name="Google Shape;661;g3a653964955_0_20"/>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1656"/>
              <a:buNone/>
            </a:pPr>
            <a:r>
              <a:rPr lang="es-ES">
                <a:solidFill>
                  <a:schemeClr val="dk1"/>
                </a:solidFill>
              </a:rPr>
              <a:t>Se crean las clases dentro de los paquetes </a:t>
            </a:r>
            <a:r>
              <a:rPr lang="es-ES" i="1">
                <a:solidFill>
                  <a:schemeClr val="dk1"/>
                </a:solidFill>
              </a:rPr>
              <a:t>models, services, controllers y views</a:t>
            </a:r>
            <a:endParaRPr i="1">
              <a:solidFill>
                <a:schemeClr val="dk1"/>
              </a:solidFill>
            </a:endParaRPr>
          </a:p>
        </p:txBody>
      </p:sp>
      <p:sp>
        <p:nvSpPr>
          <p:cNvPr id="662" name="Google Shape;662;g3a653964955_0_20"/>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pic>
        <p:nvPicPr>
          <p:cNvPr id="663" name="Google Shape;663;g3a653964955_0_20"/>
          <p:cNvPicPr preferRelativeResize="0"/>
          <p:nvPr/>
        </p:nvPicPr>
        <p:blipFill>
          <a:blip r:embed="rId3">
            <a:alphaModFix/>
          </a:blip>
          <a:stretch>
            <a:fillRect/>
          </a:stretch>
        </p:blipFill>
        <p:spPr>
          <a:xfrm>
            <a:off x="581200" y="2743075"/>
            <a:ext cx="2636434" cy="1888625"/>
          </a:xfrm>
          <a:prstGeom prst="rect">
            <a:avLst/>
          </a:prstGeom>
          <a:noFill/>
          <a:ln>
            <a:noFill/>
          </a:ln>
        </p:spPr>
      </p:pic>
      <p:pic>
        <p:nvPicPr>
          <p:cNvPr id="664" name="Google Shape;664;g3a653964955_0_20"/>
          <p:cNvPicPr preferRelativeResize="0"/>
          <p:nvPr/>
        </p:nvPicPr>
        <p:blipFill>
          <a:blip r:embed="rId4">
            <a:alphaModFix/>
          </a:blip>
          <a:stretch>
            <a:fillRect/>
          </a:stretch>
        </p:blipFill>
        <p:spPr>
          <a:xfrm>
            <a:off x="3389524" y="2800354"/>
            <a:ext cx="5019675" cy="1257300"/>
          </a:xfrm>
          <a:prstGeom prst="rect">
            <a:avLst/>
          </a:prstGeom>
          <a:noFill/>
          <a:ln>
            <a:noFill/>
          </a:ln>
        </p:spPr>
      </p:pic>
      <p:pic>
        <p:nvPicPr>
          <p:cNvPr id="665" name="Google Shape;665;g3a653964955_0_20"/>
          <p:cNvPicPr preferRelativeResize="0"/>
          <p:nvPr/>
        </p:nvPicPr>
        <p:blipFill>
          <a:blip r:embed="rId5">
            <a:alphaModFix/>
          </a:blip>
          <a:stretch>
            <a:fillRect/>
          </a:stretch>
        </p:blipFill>
        <p:spPr>
          <a:xfrm>
            <a:off x="581200" y="4631701"/>
            <a:ext cx="3614950" cy="1826200"/>
          </a:xfrm>
          <a:prstGeom prst="rect">
            <a:avLst/>
          </a:prstGeom>
          <a:noFill/>
          <a:ln>
            <a:noFill/>
          </a:ln>
        </p:spPr>
      </p:pic>
      <p:pic>
        <p:nvPicPr>
          <p:cNvPr id="666" name="Google Shape;666;g3a653964955_0_20"/>
          <p:cNvPicPr preferRelativeResize="0"/>
          <p:nvPr/>
        </p:nvPicPr>
        <p:blipFill>
          <a:blip r:embed="rId6">
            <a:alphaModFix/>
          </a:blip>
          <a:stretch>
            <a:fillRect/>
          </a:stretch>
        </p:blipFill>
        <p:spPr>
          <a:xfrm>
            <a:off x="4376350" y="4263575"/>
            <a:ext cx="3904250" cy="2128807"/>
          </a:xfrm>
          <a:prstGeom prst="rect">
            <a:avLst/>
          </a:prstGeom>
          <a:noFill/>
          <a:ln>
            <a:noFill/>
          </a:ln>
        </p:spPr>
      </p:pic>
      <p:sp>
        <p:nvSpPr>
          <p:cNvPr id="667" name="Google Shape;667;g3a653964955_0_20"/>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668" name="Google Shape;668;g3a653964955_0_20"/>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669" name="Google Shape;669;g3a653964955_0_20"/>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rgbClr val="FFFF00"/>
              </a:solidFill>
              <a:latin typeface="Gill Sans"/>
              <a:ea typeface="Gill Sans"/>
              <a:cs typeface="Gill Sans"/>
              <a:sym typeface="Gill Sans"/>
            </a:endParaRPr>
          </a:p>
          <a:p>
            <a:pPr marL="457200" lvl="0" indent="-298450"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ESCRITORIO</a:t>
            </a:r>
            <a:endParaRPr sz="1100" b="1">
              <a:solidFill>
                <a:srgbClr val="FF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CREACIÓN DE CLASES</a:t>
            </a:r>
            <a:endParaRPr sz="1100">
              <a:solidFill>
                <a:srgbClr val="00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g3a653964955_0_314"/>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APLICACIÓN CLIENTE ESCRITORIO</a:t>
            </a:r>
            <a:br>
              <a:rPr lang="es-ES"/>
            </a:br>
            <a:r>
              <a:rPr lang="es-ES" sz="2400"/>
              <a:t>EJECUCIÓN DEL CLIENTE ESCRITORIO</a:t>
            </a:r>
            <a:endParaRPr/>
          </a:p>
        </p:txBody>
      </p:sp>
      <p:sp>
        <p:nvSpPr>
          <p:cNvPr id="675" name="Google Shape;675;g3a653964955_0_314"/>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9</a:t>
            </a:r>
            <a:endParaRPr/>
          </a:p>
        </p:txBody>
      </p:sp>
      <p:sp>
        <p:nvSpPr>
          <p:cNvPr id="676" name="Google Shape;676;g3a653964955_0_314"/>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1656"/>
              <a:buNone/>
            </a:pPr>
            <a:r>
              <a:rPr lang="es-ES">
                <a:solidFill>
                  <a:schemeClr val="dk1"/>
                </a:solidFill>
              </a:rPr>
              <a:t>Login</a:t>
            </a:r>
            <a:endParaRPr i="1">
              <a:solidFill>
                <a:schemeClr val="dk1"/>
              </a:solidFill>
            </a:endParaRPr>
          </a:p>
        </p:txBody>
      </p:sp>
      <p:sp>
        <p:nvSpPr>
          <p:cNvPr id="677" name="Google Shape;677;g3a653964955_0_314"/>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pic>
        <p:nvPicPr>
          <p:cNvPr id="678" name="Google Shape;678;g3a653964955_0_314"/>
          <p:cNvPicPr preferRelativeResize="0"/>
          <p:nvPr/>
        </p:nvPicPr>
        <p:blipFill>
          <a:blip r:embed="rId3">
            <a:alphaModFix/>
          </a:blip>
          <a:stretch>
            <a:fillRect/>
          </a:stretch>
        </p:blipFill>
        <p:spPr>
          <a:xfrm>
            <a:off x="2709650" y="2398529"/>
            <a:ext cx="3838575" cy="3810000"/>
          </a:xfrm>
          <a:prstGeom prst="rect">
            <a:avLst/>
          </a:prstGeom>
          <a:noFill/>
          <a:ln>
            <a:noFill/>
          </a:ln>
        </p:spPr>
      </p:pic>
      <p:sp>
        <p:nvSpPr>
          <p:cNvPr id="679" name="Google Shape;679;g3a653964955_0_314"/>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680" name="Google Shape;680;g3a653964955_0_314"/>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681" name="Google Shape;681;g3a653964955_0_314"/>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rgbClr val="FFFF00"/>
              </a:solidFill>
              <a:latin typeface="Gill Sans"/>
              <a:ea typeface="Gill Sans"/>
              <a:cs typeface="Gill Sans"/>
              <a:sym typeface="Gill Sans"/>
            </a:endParaRPr>
          </a:p>
          <a:p>
            <a:pPr marL="457200" lvl="0" indent="-298450"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ESCRITORIO</a:t>
            </a:r>
            <a:endParaRPr sz="1100" b="1">
              <a:solidFill>
                <a:srgbClr val="FF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PRUEBAS</a:t>
            </a:r>
            <a:endParaRPr sz="1100">
              <a:solidFill>
                <a:srgbClr val="00FF00"/>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g3a653964955_0_322"/>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APLICACIÓN CLIENTE ESCRITORIO</a:t>
            </a:r>
            <a:br>
              <a:rPr lang="es-ES"/>
            </a:br>
            <a:r>
              <a:rPr lang="es-ES" sz="2400"/>
              <a:t>EJECUCIÓN DEL CLIENTE ESCRITORIO</a:t>
            </a:r>
            <a:endParaRPr/>
          </a:p>
        </p:txBody>
      </p:sp>
      <p:sp>
        <p:nvSpPr>
          <p:cNvPr id="687" name="Google Shape;687;g3a653964955_0_322"/>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9</a:t>
            </a:r>
            <a:endParaRPr/>
          </a:p>
        </p:txBody>
      </p:sp>
      <p:sp>
        <p:nvSpPr>
          <p:cNvPr id="688" name="Google Shape;688;g3a653964955_0_322"/>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1656"/>
              <a:buNone/>
            </a:pPr>
            <a:r>
              <a:rPr lang="es-ES">
                <a:solidFill>
                  <a:schemeClr val="dk1"/>
                </a:solidFill>
              </a:rPr>
              <a:t>Listado de productos</a:t>
            </a:r>
            <a:endParaRPr i="1">
              <a:solidFill>
                <a:schemeClr val="dk1"/>
              </a:solidFill>
            </a:endParaRPr>
          </a:p>
        </p:txBody>
      </p:sp>
      <p:sp>
        <p:nvSpPr>
          <p:cNvPr id="689" name="Google Shape;689;g3a653964955_0_322"/>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pic>
        <p:nvPicPr>
          <p:cNvPr id="690" name="Google Shape;690;g3a653964955_0_322"/>
          <p:cNvPicPr preferRelativeResize="0"/>
          <p:nvPr/>
        </p:nvPicPr>
        <p:blipFill>
          <a:blip r:embed="rId3">
            <a:alphaModFix/>
          </a:blip>
          <a:stretch>
            <a:fillRect/>
          </a:stretch>
        </p:blipFill>
        <p:spPr>
          <a:xfrm>
            <a:off x="2084812" y="2743075"/>
            <a:ext cx="5470189" cy="3279200"/>
          </a:xfrm>
          <a:prstGeom prst="rect">
            <a:avLst/>
          </a:prstGeom>
          <a:noFill/>
          <a:ln>
            <a:noFill/>
          </a:ln>
        </p:spPr>
      </p:pic>
      <p:sp>
        <p:nvSpPr>
          <p:cNvPr id="691" name="Google Shape;691;g3a653964955_0_322"/>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
        <p:nvSpPr>
          <p:cNvPr id="692" name="Google Shape;692;g3a653964955_0_322"/>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693" name="Google Shape;693;g3a653964955_0_322"/>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694" name="Google Shape;694;g3a653964955_0_322"/>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rgbClr val="FFFF00"/>
              </a:solidFill>
              <a:latin typeface="Gill Sans"/>
              <a:ea typeface="Gill Sans"/>
              <a:cs typeface="Gill Sans"/>
              <a:sym typeface="Gill Sans"/>
            </a:endParaRPr>
          </a:p>
          <a:p>
            <a:pPr marL="457200" lvl="0" indent="-298450"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ESCRITORIO</a:t>
            </a:r>
            <a:endParaRPr sz="1100" b="1">
              <a:solidFill>
                <a:srgbClr val="FF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PRUEBAS</a:t>
            </a:r>
            <a:endParaRPr sz="1100">
              <a:solidFill>
                <a:srgbClr val="00FF00"/>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g3a653964955_0_330"/>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APLICACIÓN CLIENTE ESCRITORIO</a:t>
            </a:r>
            <a:br>
              <a:rPr lang="es-ES"/>
            </a:br>
            <a:r>
              <a:rPr lang="es-ES" sz="2400"/>
              <a:t>EJECUCIÓN DEL CLIENTE ESCRITORIO</a:t>
            </a:r>
            <a:endParaRPr/>
          </a:p>
        </p:txBody>
      </p:sp>
      <p:sp>
        <p:nvSpPr>
          <p:cNvPr id="700" name="Google Shape;700;g3a653964955_0_330"/>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9</a:t>
            </a:r>
            <a:endParaRPr/>
          </a:p>
        </p:txBody>
      </p:sp>
      <p:sp>
        <p:nvSpPr>
          <p:cNvPr id="701" name="Google Shape;701;g3a653964955_0_330"/>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1656"/>
              <a:buNone/>
            </a:pPr>
            <a:r>
              <a:rPr lang="es-ES">
                <a:solidFill>
                  <a:schemeClr val="dk1"/>
                </a:solidFill>
              </a:rPr>
              <a:t>Carrito de compras</a:t>
            </a:r>
            <a:endParaRPr i="1">
              <a:solidFill>
                <a:schemeClr val="dk1"/>
              </a:solidFill>
            </a:endParaRPr>
          </a:p>
        </p:txBody>
      </p:sp>
      <p:sp>
        <p:nvSpPr>
          <p:cNvPr id="702" name="Google Shape;702;g3a653964955_0_330"/>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pic>
        <p:nvPicPr>
          <p:cNvPr id="703" name="Google Shape;703;g3a653964955_0_330"/>
          <p:cNvPicPr preferRelativeResize="0"/>
          <p:nvPr/>
        </p:nvPicPr>
        <p:blipFill>
          <a:blip r:embed="rId3">
            <a:alphaModFix/>
          </a:blip>
          <a:stretch>
            <a:fillRect/>
          </a:stretch>
        </p:blipFill>
        <p:spPr>
          <a:xfrm>
            <a:off x="1481388" y="2657354"/>
            <a:ext cx="6677025" cy="3467100"/>
          </a:xfrm>
          <a:prstGeom prst="rect">
            <a:avLst/>
          </a:prstGeom>
          <a:noFill/>
          <a:ln>
            <a:noFill/>
          </a:ln>
        </p:spPr>
      </p:pic>
      <p:sp>
        <p:nvSpPr>
          <p:cNvPr id="704" name="Google Shape;704;g3a653964955_0_330"/>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
        <p:nvSpPr>
          <p:cNvPr id="705" name="Google Shape;705;g3a653964955_0_330"/>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706" name="Google Shape;706;g3a653964955_0_330"/>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707" name="Google Shape;707;g3a653964955_0_330"/>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rgbClr val="FFFF00"/>
              </a:solidFill>
              <a:latin typeface="Gill Sans"/>
              <a:ea typeface="Gill Sans"/>
              <a:cs typeface="Gill Sans"/>
              <a:sym typeface="Gill Sans"/>
            </a:endParaRPr>
          </a:p>
          <a:p>
            <a:pPr marL="457200" lvl="0" indent="-298450"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ESCRITORIO</a:t>
            </a:r>
            <a:endParaRPr sz="1100" b="1">
              <a:solidFill>
                <a:srgbClr val="FF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PRUEBAS</a:t>
            </a:r>
            <a:endParaRPr sz="1100">
              <a:solidFill>
                <a:srgbClr val="00FF00"/>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g3a653964955_0_338"/>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APLICACIÓN CLIENTE ESCRITORIO</a:t>
            </a:r>
            <a:br>
              <a:rPr lang="es-ES"/>
            </a:br>
            <a:r>
              <a:rPr lang="es-ES" sz="2400"/>
              <a:t>EJECUCIÓN DEL CLIENTE ESCRITORIO</a:t>
            </a:r>
            <a:endParaRPr/>
          </a:p>
        </p:txBody>
      </p:sp>
      <p:sp>
        <p:nvSpPr>
          <p:cNvPr id="713" name="Google Shape;713;g3a653964955_0_338"/>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9</a:t>
            </a:r>
            <a:endParaRPr/>
          </a:p>
        </p:txBody>
      </p:sp>
      <p:sp>
        <p:nvSpPr>
          <p:cNvPr id="714" name="Google Shape;714;g3a653964955_0_338"/>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1656"/>
              <a:buNone/>
            </a:pPr>
            <a:r>
              <a:rPr lang="es-ES">
                <a:solidFill>
                  <a:schemeClr val="dk1"/>
                </a:solidFill>
              </a:rPr>
              <a:t>Pago / Checkout</a:t>
            </a:r>
            <a:endParaRPr i="1">
              <a:solidFill>
                <a:schemeClr val="dk1"/>
              </a:solidFill>
            </a:endParaRPr>
          </a:p>
        </p:txBody>
      </p:sp>
      <p:sp>
        <p:nvSpPr>
          <p:cNvPr id="715" name="Google Shape;715;g3a653964955_0_338"/>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pic>
        <p:nvPicPr>
          <p:cNvPr id="716" name="Google Shape;716;g3a653964955_0_338"/>
          <p:cNvPicPr preferRelativeResize="0"/>
          <p:nvPr/>
        </p:nvPicPr>
        <p:blipFill>
          <a:blip r:embed="rId3">
            <a:alphaModFix/>
          </a:blip>
          <a:stretch>
            <a:fillRect/>
          </a:stretch>
        </p:blipFill>
        <p:spPr>
          <a:xfrm>
            <a:off x="1668150" y="2743079"/>
            <a:ext cx="6303509" cy="3810121"/>
          </a:xfrm>
          <a:prstGeom prst="rect">
            <a:avLst/>
          </a:prstGeom>
          <a:noFill/>
          <a:ln>
            <a:noFill/>
          </a:ln>
        </p:spPr>
      </p:pic>
      <p:sp>
        <p:nvSpPr>
          <p:cNvPr id="717" name="Google Shape;717;g3a653964955_0_338"/>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
        <p:nvSpPr>
          <p:cNvPr id="718" name="Google Shape;718;g3a653964955_0_338"/>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719" name="Google Shape;719;g3a653964955_0_338"/>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720" name="Google Shape;720;g3a653964955_0_338"/>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rgbClr val="FFFF00"/>
              </a:solidFill>
              <a:latin typeface="Gill Sans"/>
              <a:ea typeface="Gill Sans"/>
              <a:cs typeface="Gill Sans"/>
              <a:sym typeface="Gill Sans"/>
            </a:endParaRPr>
          </a:p>
          <a:p>
            <a:pPr marL="457200" lvl="0" indent="-298450"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ESCRITORIO</a:t>
            </a:r>
            <a:endParaRPr sz="1100" b="1">
              <a:solidFill>
                <a:srgbClr val="FF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PRUEBAS</a:t>
            </a:r>
            <a:endParaRPr sz="1100">
              <a:solidFill>
                <a:srgbClr val="00FF00"/>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5"/>
        <p:cNvGrpSpPr/>
        <p:nvPr/>
      </p:nvGrpSpPr>
      <p:grpSpPr>
        <a:xfrm>
          <a:off x="0" y="0"/>
          <a:ext cx="0" cy="0"/>
          <a:chOff x="0" y="0"/>
          <a:chExt cx="0" cy="0"/>
        </a:xfrm>
      </p:grpSpPr>
      <p:sp>
        <p:nvSpPr>
          <p:cNvPr id="146" name="Google Shape;146;g3a5752edde4_0_5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47" name="Google Shape;147;g3a5752edde4_0_50"/>
          <p:cNvSpPr/>
          <p:nvPr/>
        </p:nvSpPr>
        <p:spPr>
          <a:xfrm>
            <a:off x="581190" y="457201"/>
            <a:ext cx="7364100" cy="915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48" name="Google Shape;148;g3a5752edde4_0_50"/>
          <p:cNvSpPr/>
          <p:nvPr/>
        </p:nvSpPr>
        <p:spPr>
          <a:xfrm>
            <a:off x="8239774" y="453643"/>
            <a:ext cx="3291900" cy="987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49" name="Google Shape;149;g3a5752edde4_0_50"/>
          <p:cNvSpPr/>
          <p:nvPr/>
        </p:nvSpPr>
        <p:spPr>
          <a:xfrm>
            <a:off x="581189" y="681070"/>
            <a:ext cx="7364100" cy="5693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50" name="Google Shape;150;g3a5752edde4_0_50"/>
          <p:cNvSpPr txBox="1">
            <a:spLocks noGrp="1"/>
          </p:cNvSpPr>
          <p:nvPr>
            <p:ph type="title"/>
          </p:nvPr>
        </p:nvSpPr>
        <p:spPr>
          <a:xfrm>
            <a:off x="996381" y="1152939"/>
            <a:ext cx="6583800" cy="4539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FFFF"/>
              </a:buClr>
              <a:buSzPts val="5400"/>
              <a:buFont typeface="Gill Sans"/>
              <a:buNone/>
            </a:pPr>
            <a:r>
              <a:rPr lang="es-ES" sz="5400">
                <a:solidFill>
                  <a:srgbClr val="FFFFFF"/>
                </a:solidFill>
              </a:rPr>
              <a:t>DIAGRAMAS</a:t>
            </a:r>
            <a:endParaRPr/>
          </a:p>
        </p:txBody>
      </p:sp>
      <p:sp>
        <p:nvSpPr>
          <p:cNvPr id="151" name="Google Shape;151;g3a5752edde4_0_50"/>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dk1"/>
                </a:solidFill>
                <a:latin typeface="Gill Sans"/>
                <a:ea typeface="Gill Sans"/>
                <a:cs typeface="Gill Sans"/>
                <a:sym typeface="Gill Sans"/>
              </a:rPr>
              <a:t>5</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g3a653964955_0_346"/>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APLICACIÓN CLIENTE ESCRITORIO</a:t>
            </a:r>
            <a:br>
              <a:rPr lang="es-ES"/>
            </a:br>
            <a:r>
              <a:rPr lang="es-ES" sz="2400"/>
              <a:t>EJECUCIÓN DEL CLIENTE ESCRITORIO</a:t>
            </a:r>
            <a:endParaRPr/>
          </a:p>
        </p:txBody>
      </p:sp>
      <p:sp>
        <p:nvSpPr>
          <p:cNvPr id="726" name="Google Shape;726;g3a653964955_0_346"/>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9</a:t>
            </a:r>
            <a:endParaRPr/>
          </a:p>
        </p:txBody>
      </p:sp>
      <p:sp>
        <p:nvSpPr>
          <p:cNvPr id="727" name="Google Shape;727;g3a653964955_0_346"/>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1656"/>
              <a:buNone/>
            </a:pPr>
            <a:r>
              <a:rPr lang="es-ES">
                <a:solidFill>
                  <a:schemeClr val="dk1"/>
                </a:solidFill>
              </a:rPr>
              <a:t>Listado de ventas</a:t>
            </a:r>
            <a:endParaRPr i="1">
              <a:solidFill>
                <a:schemeClr val="dk1"/>
              </a:solidFill>
            </a:endParaRPr>
          </a:p>
        </p:txBody>
      </p:sp>
      <p:sp>
        <p:nvSpPr>
          <p:cNvPr id="728" name="Google Shape;728;g3a653964955_0_346"/>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pic>
        <p:nvPicPr>
          <p:cNvPr id="729" name="Google Shape;729;g3a653964955_0_346"/>
          <p:cNvPicPr preferRelativeResize="0"/>
          <p:nvPr/>
        </p:nvPicPr>
        <p:blipFill>
          <a:blip r:embed="rId3">
            <a:alphaModFix/>
          </a:blip>
          <a:stretch>
            <a:fillRect/>
          </a:stretch>
        </p:blipFill>
        <p:spPr>
          <a:xfrm>
            <a:off x="1705375" y="2657354"/>
            <a:ext cx="6105525" cy="3648075"/>
          </a:xfrm>
          <a:prstGeom prst="rect">
            <a:avLst/>
          </a:prstGeom>
          <a:noFill/>
          <a:ln>
            <a:noFill/>
          </a:ln>
        </p:spPr>
      </p:pic>
      <p:sp>
        <p:nvSpPr>
          <p:cNvPr id="730" name="Google Shape;730;g3a653964955_0_346"/>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
        <p:nvSpPr>
          <p:cNvPr id="731" name="Google Shape;731;g3a653964955_0_346"/>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732" name="Google Shape;732;g3a653964955_0_346"/>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733" name="Google Shape;733;g3a653964955_0_346"/>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rgbClr val="FFFF00"/>
              </a:solidFill>
              <a:latin typeface="Gill Sans"/>
              <a:ea typeface="Gill Sans"/>
              <a:cs typeface="Gill Sans"/>
              <a:sym typeface="Gill Sans"/>
            </a:endParaRPr>
          </a:p>
          <a:p>
            <a:pPr marL="457200" lvl="0" indent="-298450"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ESCRITORIO</a:t>
            </a:r>
            <a:endParaRPr sz="1100" b="1">
              <a:solidFill>
                <a:srgbClr val="FF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PRUEBAS</a:t>
            </a:r>
            <a:endParaRPr sz="1100">
              <a:solidFill>
                <a:srgbClr val="00FF00"/>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g3a653964955_0_549"/>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APLICACIÓN CLIENTE ESCRITORIO</a:t>
            </a:r>
            <a:br>
              <a:rPr lang="es-ES"/>
            </a:br>
            <a:r>
              <a:rPr lang="es-ES" sz="2400"/>
              <a:t>EJECUCIÓN DEL CLIENTE ESCRITORIO</a:t>
            </a:r>
            <a:endParaRPr/>
          </a:p>
        </p:txBody>
      </p:sp>
      <p:sp>
        <p:nvSpPr>
          <p:cNvPr id="739" name="Google Shape;739;g3a653964955_0_549"/>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9</a:t>
            </a:r>
            <a:endParaRPr/>
          </a:p>
        </p:txBody>
      </p:sp>
      <p:sp>
        <p:nvSpPr>
          <p:cNvPr id="740" name="Google Shape;740;g3a653964955_0_549"/>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1656"/>
              <a:buNone/>
            </a:pPr>
            <a:r>
              <a:rPr lang="es-ES">
                <a:solidFill>
                  <a:schemeClr val="dk1"/>
                </a:solidFill>
              </a:rPr>
              <a:t>Ver tabla de amortización</a:t>
            </a:r>
            <a:endParaRPr i="1">
              <a:solidFill>
                <a:schemeClr val="dk1"/>
              </a:solidFill>
            </a:endParaRPr>
          </a:p>
        </p:txBody>
      </p:sp>
      <p:sp>
        <p:nvSpPr>
          <p:cNvPr id="741" name="Google Shape;741;g3a653964955_0_549"/>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pic>
        <p:nvPicPr>
          <p:cNvPr id="742" name="Google Shape;742;g3a653964955_0_549"/>
          <p:cNvPicPr preferRelativeResize="0"/>
          <p:nvPr/>
        </p:nvPicPr>
        <p:blipFill>
          <a:blip r:embed="rId3">
            <a:alphaModFix/>
          </a:blip>
          <a:stretch>
            <a:fillRect/>
          </a:stretch>
        </p:blipFill>
        <p:spPr>
          <a:xfrm>
            <a:off x="1461200" y="2647779"/>
            <a:ext cx="6478088" cy="3810121"/>
          </a:xfrm>
          <a:prstGeom prst="rect">
            <a:avLst/>
          </a:prstGeom>
          <a:noFill/>
          <a:ln>
            <a:noFill/>
          </a:ln>
        </p:spPr>
      </p:pic>
      <p:sp>
        <p:nvSpPr>
          <p:cNvPr id="743" name="Google Shape;743;g3a653964955_0_549"/>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
        <p:nvSpPr>
          <p:cNvPr id="744" name="Google Shape;744;g3a653964955_0_549"/>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745" name="Google Shape;745;g3a653964955_0_549"/>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746" name="Google Shape;746;g3a653964955_0_549"/>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rgbClr val="FFFF00"/>
              </a:solidFill>
              <a:latin typeface="Gill Sans"/>
              <a:ea typeface="Gill Sans"/>
              <a:cs typeface="Gill Sans"/>
              <a:sym typeface="Gill Sans"/>
            </a:endParaRPr>
          </a:p>
          <a:p>
            <a:pPr marL="457200" lvl="0" indent="-298450"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ESCRITORIO</a:t>
            </a:r>
            <a:endParaRPr sz="1100" b="1">
              <a:solidFill>
                <a:srgbClr val="FF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PRUEBAS</a:t>
            </a:r>
            <a:endParaRPr sz="1100">
              <a:solidFill>
                <a:srgbClr val="00FF00"/>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g3a653964955_0_370"/>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APLICACIÓN CLIENTE ESCRITORIO</a:t>
            </a:r>
            <a:br>
              <a:rPr lang="es-ES"/>
            </a:br>
            <a:r>
              <a:rPr lang="es-ES" sz="2400"/>
              <a:t>EJECUCIÓN DEL CLIENTE ESCRITORIO</a:t>
            </a:r>
            <a:endParaRPr/>
          </a:p>
        </p:txBody>
      </p:sp>
      <p:sp>
        <p:nvSpPr>
          <p:cNvPr id="752" name="Google Shape;752;g3a653964955_0_370"/>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9</a:t>
            </a:r>
            <a:endParaRPr/>
          </a:p>
        </p:txBody>
      </p:sp>
      <p:sp>
        <p:nvSpPr>
          <p:cNvPr id="753" name="Google Shape;753;g3a653964955_0_370"/>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1656"/>
              <a:buNone/>
            </a:pPr>
            <a:r>
              <a:rPr lang="es-ES">
                <a:solidFill>
                  <a:schemeClr val="dk1"/>
                </a:solidFill>
              </a:rPr>
              <a:t>Validación sujeto de crédito</a:t>
            </a:r>
            <a:endParaRPr i="1">
              <a:solidFill>
                <a:schemeClr val="dk1"/>
              </a:solidFill>
            </a:endParaRPr>
          </a:p>
        </p:txBody>
      </p:sp>
      <p:sp>
        <p:nvSpPr>
          <p:cNvPr id="754" name="Google Shape;754;g3a653964955_0_370"/>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pic>
        <p:nvPicPr>
          <p:cNvPr id="755" name="Google Shape;755;g3a653964955_0_370"/>
          <p:cNvPicPr preferRelativeResize="0"/>
          <p:nvPr/>
        </p:nvPicPr>
        <p:blipFill>
          <a:blip r:embed="rId3">
            <a:alphaModFix/>
          </a:blip>
          <a:stretch>
            <a:fillRect/>
          </a:stretch>
        </p:blipFill>
        <p:spPr>
          <a:xfrm>
            <a:off x="2201875" y="2584879"/>
            <a:ext cx="5236042" cy="3810121"/>
          </a:xfrm>
          <a:prstGeom prst="rect">
            <a:avLst/>
          </a:prstGeom>
          <a:noFill/>
          <a:ln>
            <a:noFill/>
          </a:ln>
        </p:spPr>
      </p:pic>
      <p:sp>
        <p:nvSpPr>
          <p:cNvPr id="756" name="Google Shape;756;g3a653964955_0_370"/>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
        <p:nvSpPr>
          <p:cNvPr id="757" name="Google Shape;757;g3a653964955_0_370"/>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758" name="Google Shape;758;g3a653964955_0_370"/>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759" name="Google Shape;759;g3a653964955_0_370"/>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rgbClr val="FFFF00"/>
              </a:solidFill>
              <a:latin typeface="Gill Sans"/>
              <a:ea typeface="Gill Sans"/>
              <a:cs typeface="Gill Sans"/>
              <a:sym typeface="Gill Sans"/>
            </a:endParaRPr>
          </a:p>
          <a:p>
            <a:pPr marL="457200" lvl="0" indent="-298450"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ESCRITORIO</a:t>
            </a:r>
            <a:endParaRPr sz="1100" b="1">
              <a:solidFill>
                <a:srgbClr val="FF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PRUEBAS</a:t>
            </a:r>
            <a:endParaRPr sz="1100">
              <a:solidFill>
                <a:srgbClr val="00FF00"/>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g3a653964955_0_378"/>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APLICACIÓN CLIENTE ESCRITORIO</a:t>
            </a:r>
            <a:br>
              <a:rPr lang="es-ES"/>
            </a:br>
            <a:r>
              <a:rPr lang="es-ES" sz="2400"/>
              <a:t>EJECUCIÓN DEL CLIENTE ESCRITORIO</a:t>
            </a:r>
            <a:endParaRPr/>
          </a:p>
        </p:txBody>
      </p:sp>
      <p:sp>
        <p:nvSpPr>
          <p:cNvPr id="765" name="Google Shape;765;g3a653964955_0_378"/>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9</a:t>
            </a:r>
            <a:endParaRPr/>
          </a:p>
        </p:txBody>
      </p:sp>
      <p:sp>
        <p:nvSpPr>
          <p:cNvPr id="766" name="Google Shape;766;g3a653964955_0_378"/>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1656"/>
              <a:buNone/>
            </a:pPr>
            <a:r>
              <a:rPr lang="es-ES">
                <a:solidFill>
                  <a:schemeClr val="dk1"/>
                </a:solidFill>
              </a:rPr>
              <a:t>Validación monto máximo</a:t>
            </a:r>
            <a:endParaRPr i="1">
              <a:solidFill>
                <a:schemeClr val="dk1"/>
              </a:solidFill>
            </a:endParaRPr>
          </a:p>
        </p:txBody>
      </p:sp>
      <p:sp>
        <p:nvSpPr>
          <p:cNvPr id="767" name="Google Shape;767;g3a653964955_0_378"/>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pic>
        <p:nvPicPr>
          <p:cNvPr id="768" name="Google Shape;768;g3a653964955_0_378"/>
          <p:cNvPicPr preferRelativeResize="0"/>
          <p:nvPr/>
        </p:nvPicPr>
        <p:blipFill>
          <a:blip r:embed="rId3">
            <a:alphaModFix/>
          </a:blip>
          <a:stretch>
            <a:fillRect/>
          </a:stretch>
        </p:blipFill>
        <p:spPr>
          <a:xfrm>
            <a:off x="2205800" y="2647779"/>
            <a:ext cx="5228202" cy="3810121"/>
          </a:xfrm>
          <a:prstGeom prst="rect">
            <a:avLst/>
          </a:prstGeom>
          <a:noFill/>
          <a:ln>
            <a:noFill/>
          </a:ln>
        </p:spPr>
      </p:pic>
      <p:sp>
        <p:nvSpPr>
          <p:cNvPr id="769" name="Google Shape;769;g3a653964955_0_378"/>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
        <p:nvSpPr>
          <p:cNvPr id="770" name="Google Shape;770;g3a653964955_0_378"/>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771" name="Google Shape;771;g3a653964955_0_378"/>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772" name="Google Shape;772;g3a653964955_0_378"/>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rgbClr val="FFFF00"/>
              </a:solidFill>
              <a:latin typeface="Gill Sans"/>
              <a:ea typeface="Gill Sans"/>
              <a:cs typeface="Gill Sans"/>
              <a:sym typeface="Gill Sans"/>
            </a:endParaRPr>
          </a:p>
          <a:p>
            <a:pPr marL="457200" lvl="0" indent="-298450"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ESCRITORIO</a:t>
            </a:r>
            <a:endParaRPr sz="1100" b="1">
              <a:solidFill>
                <a:srgbClr val="FF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PRUEBAS</a:t>
            </a:r>
            <a:endParaRPr sz="1100">
              <a:solidFill>
                <a:srgbClr val="00FF00"/>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g3a653964955_0_386"/>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APLICACIÓN CLIENTE ESCRITORIO</a:t>
            </a:r>
            <a:br>
              <a:rPr lang="es-ES"/>
            </a:br>
            <a:r>
              <a:rPr lang="es-ES" sz="2400"/>
              <a:t>EJECUCIÓN DEL CLIENTE ESCRITORIO</a:t>
            </a:r>
            <a:endParaRPr/>
          </a:p>
        </p:txBody>
      </p:sp>
      <p:sp>
        <p:nvSpPr>
          <p:cNvPr id="778" name="Google Shape;778;g3a653964955_0_386"/>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9</a:t>
            </a:r>
            <a:endParaRPr/>
          </a:p>
        </p:txBody>
      </p:sp>
      <p:sp>
        <p:nvSpPr>
          <p:cNvPr id="779" name="Google Shape;779;g3a653964955_0_386"/>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1656"/>
              <a:buNone/>
            </a:pPr>
            <a:r>
              <a:rPr lang="es-ES">
                <a:solidFill>
                  <a:schemeClr val="dk1"/>
                </a:solidFill>
              </a:rPr>
              <a:t>Administración de productos</a:t>
            </a:r>
            <a:endParaRPr i="1">
              <a:solidFill>
                <a:schemeClr val="dk1"/>
              </a:solidFill>
            </a:endParaRPr>
          </a:p>
        </p:txBody>
      </p:sp>
      <p:sp>
        <p:nvSpPr>
          <p:cNvPr id="780" name="Google Shape;780;g3a653964955_0_386"/>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pic>
        <p:nvPicPr>
          <p:cNvPr id="781" name="Google Shape;781;g3a653964955_0_386"/>
          <p:cNvPicPr preferRelativeResize="0"/>
          <p:nvPr/>
        </p:nvPicPr>
        <p:blipFill>
          <a:blip r:embed="rId3">
            <a:alphaModFix/>
          </a:blip>
          <a:stretch>
            <a:fillRect/>
          </a:stretch>
        </p:blipFill>
        <p:spPr>
          <a:xfrm>
            <a:off x="2159113" y="2584879"/>
            <a:ext cx="5321573" cy="3810121"/>
          </a:xfrm>
          <a:prstGeom prst="rect">
            <a:avLst/>
          </a:prstGeom>
          <a:noFill/>
          <a:ln>
            <a:noFill/>
          </a:ln>
        </p:spPr>
      </p:pic>
      <p:sp>
        <p:nvSpPr>
          <p:cNvPr id="782" name="Google Shape;782;g3a653964955_0_386"/>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
        <p:nvSpPr>
          <p:cNvPr id="783" name="Google Shape;783;g3a653964955_0_386"/>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784" name="Google Shape;784;g3a653964955_0_386"/>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785" name="Google Shape;785;g3a653964955_0_386"/>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rgbClr val="FFFF00"/>
              </a:solidFill>
              <a:latin typeface="Gill Sans"/>
              <a:ea typeface="Gill Sans"/>
              <a:cs typeface="Gill Sans"/>
              <a:sym typeface="Gill Sans"/>
            </a:endParaRPr>
          </a:p>
          <a:p>
            <a:pPr marL="457200" lvl="0" indent="-298450"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ESCRITORIO</a:t>
            </a:r>
            <a:endParaRPr sz="1100" b="1">
              <a:solidFill>
                <a:srgbClr val="FF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PRUEBAS</a:t>
            </a:r>
            <a:endParaRPr sz="1100">
              <a:solidFill>
                <a:srgbClr val="00FF00"/>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9"/>
        <p:cNvGrpSpPr/>
        <p:nvPr/>
      </p:nvGrpSpPr>
      <p:grpSpPr>
        <a:xfrm>
          <a:off x="0" y="0"/>
          <a:ext cx="0" cy="0"/>
          <a:chOff x="0" y="0"/>
          <a:chExt cx="0" cy="0"/>
        </a:xfrm>
      </p:grpSpPr>
      <p:sp>
        <p:nvSpPr>
          <p:cNvPr id="790" name="Google Shape;790;g3a653964955_0_4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791" name="Google Shape;791;g3a653964955_0_43"/>
          <p:cNvSpPr/>
          <p:nvPr/>
        </p:nvSpPr>
        <p:spPr>
          <a:xfrm>
            <a:off x="581190" y="457201"/>
            <a:ext cx="7364100" cy="915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792" name="Google Shape;792;g3a653964955_0_43"/>
          <p:cNvSpPr/>
          <p:nvPr/>
        </p:nvSpPr>
        <p:spPr>
          <a:xfrm>
            <a:off x="8239774" y="453643"/>
            <a:ext cx="3291900" cy="987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793" name="Google Shape;793;g3a653964955_0_43"/>
          <p:cNvSpPr/>
          <p:nvPr/>
        </p:nvSpPr>
        <p:spPr>
          <a:xfrm>
            <a:off x="581189" y="681070"/>
            <a:ext cx="7364100" cy="5693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794" name="Google Shape;794;g3a653964955_0_43"/>
          <p:cNvSpPr txBox="1">
            <a:spLocks noGrp="1"/>
          </p:cNvSpPr>
          <p:nvPr>
            <p:ph type="title"/>
          </p:nvPr>
        </p:nvSpPr>
        <p:spPr>
          <a:xfrm>
            <a:off x="996381" y="1152939"/>
            <a:ext cx="6583800" cy="4539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FFFF"/>
              </a:buClr>
              <a:buSzPts val="5400"/>
              <a:buFont typeface="Gill Sans"/>
              <a:buNone/>
            </a:pPr>
            <a:r>
              <a:rPr lang="es-ES" sz="5400">
                <a:solidFill>
                  <a:srgbClr val="FFFFFF"/>
                </a:solidFill>
              </a:rPr>
              <a:t>APLICACIÓN CLIENTE WEB</a:t>
            </a:r>
            <a:endParaRPr/>
          </a:p>
        </p:txBody>
      </p:sp>
      <p:sp>
        <p:nvSpPr>
          <p:cNvPr id="795" name="Google Shape;795;g3a653964955_0_43"/>
          <p:cNvSpPr txBox="1"/>
          <p:nvPr/>
        </p:nvSpPr>
        <p:spPr>
          <a:xfrm>
            <a:off x="11687695" y="6457890"/>
            <a:ext cx="5043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dk1"/>
                </a:solidFill>
                <a:latin typeface="Gill Sans"/>
                <a:ea typeface="Gill Sans"/>
                <a:cs typeface="Gill Sans"/>
                <a:sym typeface="Gill Sans"/>
              </a:rPr>
              <a:t>23</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g3a653964955_0_52"/>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801" name="Google Shape;801;g3a653964955_0_52"/>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APLICACIÓN CLIENTE WEB</a:t>
            </a:r>
            <a:br>
              <a:rPr lang="es-ES"/>
            </a:br>
            <a:r>
              <a:rPr lang="es-ES" sz="2400"/>
              <a:t>CREACIÓN DEL PROYECTO</a:t>
            </a:r>
            <a:endParaRPr/>
          </a:p>
        </p:txBody>
      </p:sp>
      <p:sp>
        <p:nvSpPr>
          <p:cNvPr id="802" name="Google Shape;802;g3a653964955_0_52"/>
          <p:cNvSpPr txBox="1"/>
          <p:nvPr/>
        </p:nvSpPr>
        <p:spPr>
          <a:xfrm>
            <a:off x="11696007" y="6457890"/>
            <a:ext cx="4959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15</a:t>
            </a:r>
            <a:endParaRPr/>
          </a:p>
        </p:txBody>
      </p:sp>
      <p:sp>
        <p:nvSpPr>
          <p:cNvPr id="803" name="Google Shape;803;g3a653964955_0_52"/>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804" name="Google Shape;804;g3a653964955_0_52"/>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WEB</a:t>
            </a:r>
            <a:endParaRPr sz="1100" b="1">
              <a:solidFill>
                <a:srgbClr val="FFFF00"/>
              </a:solidFill>
              <a:latin typeface="Gill Sans"/>
              <a:ea typeface="Gill Sans"/>
              <a:cs typeface="Gill Sans"/>
              <a:sym typeface="Gill Sans"/>
            </a:endParaRPr>
          </a:p>
          <a:p>
            <a:pPr marL="91440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CREACIÓN PROYECTO</a:t>
            </a:r>
            <a:endParaRPr sz="1100">
              <a:solidFill>
                <a:srgbClr val="00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
        <p:nvSpPr>
          <p:cNvPr id="805" name="Google Shape;805;g3a653964955_0_52"/>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1656"/>
              <a:buNone/>
            </a:pPr>
            <a:r>
              <a:rPr lang="es-ES">
                <a:solidFill>
                  <a:schemeClr val="dk1"/>
                </a:solidFill>
              </a:rPr>
              <a:t>Este se aloja en la carpeta 02. CLIESC. Se crea como ‘Web Application’ en Netbeans</a:t>
            </a:r>
            <a:endParaRPr/>
          </a:p>
        </p:txBody>
      </p:sp>
      <p:pic>
        <p:nvPicPr>
          <p:cNvPr id="806" name="Google Shape;806;g3a653964955_0_52"/>
          <p:cNvPicPr preferRelativeResize="0"/>
          <p:nvPr/>
        </p:nvPicPr>
        <p:blipFill>
          <a:blip r:embed="rId3">
            <a:alphaModFix/>
          </a:blip>
          <a:stretch>
            <a:fillRect/>
          </a:stretch>
        </p:blipFill>
        <p:spPr>
          <a:xfrm>
            <a:off x="2186225" y="2743200"/>
            <a:ext cx="5267300" cy="37248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g3a653964955_0_62"/>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812" name="Google Shape;812;g3a653964955_0_62"/>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APLICACIÓN CLIENTE WEB</a:t>
            </a:r>
            <a:br>
              <a:rPr lang="es-ES"/>
            </a:br>
            <a:r>
              <a:rPr lang="es-ES" sz="2400"/>
              <a:t>ESTRUCTURA DEL PROYECTO</a:t>
            </a:r>
            <a:endParaRPr/>
          </a:p>
        </p:txBody>
      </p:sp>
      <p:sp>
        <p:nvSpPr>
          <p:cNvPr id="813" name="Google Shape;813;g3a653964955_0_62"/>
          <p:cNvSpPr txBox="1"/>
          <p:nvPr/>
        </p:nvSpPr>
        <p:spPr>
          <a:xfrm>
            <a:off x="11696007" y="6457890"/>
            <a:ext cx="4959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15</a:t>
            </a:r>
            <a:endParaRPr/>
          </a:p>
        </p:txBody>
      </p:sp>
      <p:sp>
        <p:nvSpPr>
          <p:cNvPr id="814" name="Google Shape;814;g3a653964955_0_62"/>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815" name="Google Shape;815;g3a653964955_0_62"/>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
        <p:nvSpPr>
          <p:cNvPr id="816" name="Google Shape;816;g3a653964955_0_62"/>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1656"/>
              <a:buNone/>
            </a:pPr>
            <a:r>
              <a:rPr lang="es-ES">
                <a:solidFill>
                  <a:schemeClr val="dk1"/>
                </a:solidFill>
              </a:rPr>
              <a:t>Se crean los paquetes necesarios dentro de </a:t>
            </a:r>
            <a:r>
              <a:rPr lang="es-ES" i="1">
                <a:solidFill>
                  <a:schemeClr val="dk1"/>
                </a:solidFill>
              </a:rPr>
              <a:t>Source Packages </a:t>
            </a:r>
            <a:r>
              <a:rPr lang="es-ES">
                <a:solidFill>
                  <a:schemeClr val="dk1"/>
                </a:solidFill>
              </a:rPr>
              <a:t>siguiendo el patrón  MVC</a:t>
            </a:r>
            <a:endParaRPr>
              <a:solidFill>
                <a:schemeClr val="dk1"/>
              </a:solidFill>
            </a:endParaRPr>
          </a:p>
        </p:txBody>
      </p:sp>
      <p:pic>
        <p:nvPicPr>
          <p:cNvPr id="817" name="Google Shape;817;g3a653964955_0_62"/>
          <p:cNvPicPr preferRelativeResize="0"/>
          <p:nvPr/>
        </p:nvPicPr>
        <p:blipFill>
          <a:blip r:embed="rId3">
            <a:alphaModFix/>
          </a:blip>
          <a:stretch>
            <a:fillRect/>
          </a:stretch>
        </p:blipFill>
        <p:spPr>
          <a:xfrm>
            <a:off x="1985050" y="3233079"/>
            <a:ext cx="5534025" cy="2019300"/>
          </a:xfrm>
          <a:prstGeom prst="rect">
            <a:avLst/>
          </a:prstGeom>
          <a:noFill/>
          <a:ln>
            <a:noFill/>
          </a:ln>
        </p:spPr>
      </p:pic>
      <p:sp>
        <p:nvSpPr>
          <p:cNvPr id="818" name="Google Shape;818;g3a653964955_0_62"/>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819" name="Google Shape;819;g3a653964955_0_62"/>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820" name="Google Shape;820;g3a653964955_0_62"/>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WEB</a:t>
            </a:r>
            <a:endParaRPr sz="1100" b="1">
              <a:solidFill>
                <a:srgbClr val="FF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ESTRUCTURA DEL PROYECTO</a:t>
            </a:r>
            <a:endParaRPr sz="1100">
              <a:solidFill>
                <a:srgbClr val="00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g3a653964955_0_72"/>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APLICACIÓN CLIENTE WEB</a:t>
            </a:r>
            <a:br>
              <a:rPr lang="es-ES"/>
            </a:br>
            <a:r>
              <a:rPr lang="es-ES" sz="2400"/>
              <a:t>CREACIÓN DE CLASES</a:t>
            </a:r>
            <a:endParaRPr/>
          </a:p>
        </p:txBody>
      </p:sp>
      <p:sp>
        <p:nvSpPr>
          <p:cNvPr id="826" name="Google Shape;826;g3a653964955_0_72"/>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9</a:t>
            </a:r>
            <a:endParaRPr/>
          </a:p>
        </p:txBody>
      </p:sp>
      <p:sp>
        <p:nvSpPr>
          <p:cNvPr id="827" name="Google Shape;827;g3a653964955_0_72"/>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1656"/>
              <a:buNone/>
            </a:pPr>
            <a:r>
              <a:rPr lang="es-ES">
                <a:solidFill>
                  <a:schemeClr val="dk1"/>
                </a:solidFill>
              </a:rPr>
              <a:t>Se crean las clases dentro de los paquetes </a:t>
            </a:r>
            <a:r>
              <a:rPr lang="es-ES" i="1">
                <a:solidFill>
                  <a:schemeClr val="dk1"/>
                </a:solidFill>
              </a:rPr>
              <a:t>models, services, controllers y Web Pages</a:t>
            </a:r>
            <a:endParaRPr i="1">
              <a:solidFill>
                <a:schemeClr val="dk1"/>
              </a:solidFill>
            </a:endParaRPr>
          </a:p>
        </p:txBody>
      </p:sp>
      <p:sp>
        <p:nvSpPr>
          <p:cNvPr id="828" name="Google Shape;828;g3a653964955_0_72"/>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pic>
        <p:nvPicPr>
          <p:cNvPr id="829" name="Google Shape;829;g3a653964955_0_72"/>
          <p:cNvPicPr preferRelativeResize="0"/>
          <p:nvPr/>
        </p:nvPicPr>
        <p:blipFill>
          <a:blip r:embed="rId3">
            <a:alphaModFix/>
          </a:blip>
          <a:stretch>
            <a:fillRect/>
          </a:stretch>
        </p:blipFill>
        <p:spPr>
          <a:xfrm>
            <a:off x="581200" y="2743075"/>
            <a:ext cx="3626675" cy="1278675"/>
          </a:xfrm>
          <a:prstGeom prst="rect">
            <a:avLst/>
          </a:prstGeom>
          <a:noFill/>
          <a:ln>
            <a:noFill/>
          </a:ln>
        </p:spPr>
      </p:pic>
      <p:pic>
        <p:nvPicPr>
          <p:cNvPr id="830" name="Google Shape;830;g3a653964955_0_72"/>
          <p:cNvPicPr preferRelativeResize="0"/>
          <p:nvPr/>
        </p:nvPicPr>
        <p:blipFill>
          <a:blip r:embed="rId4">
            <a:alphaModFix/>
          </a:blip>
          <a:stretch>
            <a:fillRect/>
          </a:stretch>
        </p:blipFill>
        <p:spPr>
          <a:xfrm>
            <a:off x="4364625" y="2743075"/>
            <a:ext cx="4260450" cy="1184800"/>
          </a:xfrm>
          <a:prstGeom prst="rect">
            <a:avLst/>
          </a:prstGeom>
          <a:noFill/>
          <a:ln>
            <a:noFill/>
          </a:ln>
        </p:spPr>
      </p:pic>
      <p:pic>
        <p:nvPicPr>
          <p:cNvPr id="831" name="Google Shape;831;g3a653964955_0_72"/>
          <p:cNvPicPr preferRelativeResize="0"/>
          <p:nvPr/>
        </p:nvPicPr>
        <p:blipFill>
          <a:blip r:embed="rId5">
            <a:alphaModFix/>
          </a:blip>
          <a:stretch>
            <a:fillRect/>
          </a:stretch>
        </p:blipFill>
        <p:spPr>
          <a:xfrm>
            <a:off x="646725" y="4128500"/>
            <a:ext cx="3804000" cy="2225525"/>
          </a:xfrm>
          <a:prstGeom prst="rect">
            <a:avLst/>
          </a:prstGeom>
          <a:noFill/>
          <a:ln>
            <a:noFill/>
          </a:ln>
        </p:spPr>
      </p:pic>
      <p:pic>
        <p:nvPicPr>
          <p:cNvPr id="832" name="Google Shape;832;g3a653964955_0_72"/>
          <p:cNvPicPr preferRelativeResize="0"/>
          <p:nvPr/>
        </p:nvPicPr>
        <p:blipFill>
          <a:blip r:embed="rId6">
            <a:alphaModFix/>
          </a:blip>
          <a:stretch>
            <a:fillRect/>
          </a:stretch>
        </p:blipFill>
        <p:spPr>
          <a:xfrm>
            <a:off x="4603125" y="4080275"/>
            <a:ext cx="2519333" cy="2625325"/>
          </a:xfrm>
          <a:prstGeom prst="rect">
            <a:avLst/>
          </a:prstGeom>
          <a:noFill/>
          <a:ln>
            <a:noFill/>
          </a:ln>
        </p:spPr>
      </p:pic>
      <p:sp>
        <p:nvSpPr>
          <p:cNvPr id="833" name="Google Shape;833;g3a653964955_0_72"/>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834" name="Google Shape;834;g3a653964955_0_72"/>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835" name="Google Shape;835;g3a653964955_0_72"/>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WEB</a:t>
            </a:r>
            <a:endParaRPr sz="1100" b="1">
              <a:solidFill>
                <a:srgbClr val="FF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CREACIÓN DE CLASES</a:t>
            </a:r>
            <a:endParaRPr sz="1100">
              <a:solidFill>
                <a:srgbClr val="00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g3a653964955_0_404"/>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APLICACIÓN CLIENTE WEB</a:t>
            </a:r>
            <a:br>
              <a:rPr lang="es-ES"/>
            </a:br>
            <a:r>
              <a:rPr lang="es-ES" sz="2400"/>
              <a:t>EJECUCIÓN DEL CLIENTE WEB</a:t>
            </a:r>
            <a:endParaRPr/>
          </a:p>
        </p:txBody>
      </p:sp>
      <p:sp>
        <p:nvSpPr>
          <p:cNvPr id="841" name="Google Shape;841;g3a653964955_0_404"/>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9</a:t>
            </a:r>
            <a:endParaRPr/>
          </a:p>
        </p:txBody>
      </p:sp>
      <p:sp>
        <p:nvSpPr>
          <p:cNvPr id="842" name="Google Shape;842;g3a653964955_0_404"/>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1656"/>
              <a:buNone/>
            </a:pPr>
            <a:r>
              <a:rPr lang="es-ES">
                <a:solidFill>
                  <a:schemeClr val="dk1"/>
                </a:solidFill>
              </a:rPr>
              <a:t>Login</a:t>
            </a:r>
            <a:endParaRPr i="1">
              <a:solidFill>
                <a:schemeClr val="dk1"/>
              </a:solidFill>
            </a:endParaRPr>
          </a:p>
        </p:txBody>
      </p:sp>
      <p:sp>
        <p:nvSpPr>
          <p:cNvPr id="843" name="Google Shape;843;g3a653964955_0_404"/>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pic>
        <p:nvPicPr>
          <p:cNvPr id="844" name="Google Shape;844;g3a653964955_0_404"/>
          <p:cNvPicPr preferRelativeResize="0"/>
          <p:nvPr/>
        </p:nvPicPr>
        <p:blipFill>
          <a:blip r:embed="rId3">
            <a:alphaModFix/>
          </a:blip>
          <a:stretch>
            <a:fillRect/>
          </a:stretch>
        </p:blipFill>
        <p:spPr>
          <a:xfrm>
            <a:off x="1571875" y="2667704"/>
            <a:ext cx="6496050" cy="3571875"/>
          </a:xfrm>
          <a:prstGeom prst="rect">
            <a:avLst/>
          </a:prstGeom>
          <a:noFill/>
          <a:ln>
            <a:noFill/>
          </a:ln>
        </p:spPr>
      </p:pic>
      <p:sp>
        <p:nvSpPr>
          <p:cNvPr id="845" name="Google Shape;845;g3a653964955_0_404"/>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846" name="Google Shape;846;g3a653964955_0_404"/>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847" name="Google Shape;847;g3a653964955_0_404"/>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WEB</a:t>
            </a:r>
            <a:endParaRPr sz="1100" b="1">
              <a:solidFill>
                <a:srgbClr val="FF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PRUEBAS</a:t>
            </a:r>
            <a:endParaRPr sz="1100">
              <a:solidFill>
                <a:srgbClr val="00FF00"/>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3a591f79c51_0_1"/>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s-ES"/>
              <a:t>DIAGRAMAS</a:t>
            </a:r>
            <a:br>
              <a:rPr lang="es-ES"/>
            </a:br>
            <a:r>
              <a:rPr lang="es-ES" sz="2400"/>
              <a:t>DIAGRAMA DE ARQUITECTURA</a:t>
            </a:r>
            <a:endParaRPr/>
          </a:p>
        </p:txBody>
      </p:sp>
      <p:sp>
        <p:nvSpPr>
          <p:cNvPr id="157" name="Google Shape;157;g3a591f79c51_0_1"/>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6</a:t>
            </a:r>
            <a:endParaRPr/>
          </a:p>
        </p:txBody>
      </p:sp>
      <p:pic>
        <p:nvPicPr>
          <p:cNvPr id="158" name="Google Shape;158;g3a591f79c51_0_1"/>
          <p:cNvPicPr preferRelativeResize="0"/>
          <p:nvPr/>
        </p:nvPicPr>
        <p:blipFill>
          <a:blip r:embed="rId3">
            <a:alphaModFix/>
          </a:blip>
          <a:stretch>
            <a:fillRect/>
          </a:stretch>
        </p:blipFill>
        <p:spPr>
          <a:xfrm>
            <a:off x="682575" y="1931150"/>
            <a:ext cx="8078625" cy="4791950"/>
          </a:xfrm>
          <a:prstGeom prst="rect">
            <a:avLst/>
          </a:prstGeom>
          <a:noFill/>
          <a:ln>
            <a:noFill/>
          </a:ln>
        </p:spPr>
      </p:pic>
      <p:sp>
        <p:nvSpPr>
          <p:cNvPr id="159" name="Google Shape;159;g3a591f79c51_0_1"/>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rgbClr val="FFFF00"/>
              </a:buClr>
              <a:buSzPts val="1100"/>
              <a:buFont typeface="Noto Sans Symbols"/>
              <a:buChar char="◼"/>
            </a:pPr>
            <a:r>
              <a:rPr lang="es-ES" sz="1100" b="1">
                <a:solidFill>
                  <a:srgbClr val="FFFF00"/>
                </a:solidFill>
                <a:latin typeface="Gill Sans"/>
                <a:ea typeface="Gill Sans"/>
                <a:cs typeface="Gill Sans"/>
                <a:sym typeface="Gill Sans"/>
              </a:rPr>
              <a:t>DIAGRAMAS</a:t>
            </a:r>
            <a:endParaRPr sz="1100" b="1">
              <a:solidFill>
                <a:srgbClr val="FFFF00"/>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g3a653964955_0_412"/>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APLICACIÓN CLIENTE WEB</a:t>
            </a:r>
            <a:br>
              <a:rPr lang="es-ES"/>
            </a:br>
            <a:r>
              <a:rPr lang="es-ES" sz="2400"/>
              <a:t>EJECUCIÓN DEL CLIENTE WEB</a:t>
            </a:r>
            <a:endParaRPr/>
          </a:p>
        </p:txBody>
      </p:sp>
      <p:sp>
        <p:nvSpPr>
          <p:cNvPr id="853" name="Google Shape;853;g3a653964955_0_412"/>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9</a:t>
            </a:r>
            <a:endParaRPr/>
          </a:p>
        </p:txBody>
      </p:sp>
      <p:sp>
        <p:nvSpPr>
          <p:cNvPr id="854" name="Google Shape;854;g3a653964955_0_412"/>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1656"/>
              <a:buNone/>
            </a:pPr>
            <a:r>
              <a:rPr lang="es-ES">
                <a:solidFill>
                  <a:schemeClr val="dk1"/>
                </a:solidFill>
              </a:rPr>
              <a:t>Listado de productos</a:t>
            </a:r>
            <a:endParaRPr i="1">
              <a:solidFill>
                <a:schemeClr val="dk1"/>
              </a:solidFill>
            </a:endParaRPr>
          </a:p>
        </p:txBody>
      </p:sp>
      <p:sp>
        <p:nvSpPr>
          <p:cNvPr id="855" name="Google Shape;855;g3a653964955_0_412"/>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pic>
        <p:nvPicPr>
          <p:cNvPr id="856" name="Google Shape;856;g3a653964955_0_412"/>
          <p:cNvPicPr preferRelativeResize="0"/>
          <p:nvPr/>
        </p:nvPicPr>
        <p:blipFill>
          <a:blip r:embed="rId3">
            <a:alphaModFix/>
          </a:blip>
          <a:stretch>
            <a:fillRect/>
          </a:stretch>
        </p:blipFill>
        <p:spPr>
          <a:xfrm>
            <a:off x="1674325" y="2802279"/>
            <a:ext cx="6524625" cy="3590925"/>
          </a:xfrm>
          <a:prstGeom prst="rect">
            <a:avLst/>
          </a:prstGeom>
          <a:noFill/>
          <a:ln>
            <a:noFill/>
          </a:ln>
        </p:spPr>
      </p:pic>
      <p:sp>
        <p:nvSpPr>
          <p:cNvPr id="857" name="Google Shape;857;g3a653964955_0_412"/>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
        <p:nvSpPr>
          <p:cNvPr id="858" name="Google Shape;858;g3a653964955_0_412"/>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859" name="Google Shape;859;g3a653964955_0_412"/>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860" name="Google Shape;860;g3a653964955_0_412"/>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WEB</a:t>
            </a:r>
            <a:endParaRPr sz="1100" b="1">
              <a:solidFill>
                <a:srgbClr val="FF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PRUEBAS</a:t>
            </a:r>
            <a:endParaRPr sz="1100">
              <a:solidFill>
                <a:srgbClr val="00FF00"/>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g3a653964955_0_420"/>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APLICACIÓN CLIENTE WEB</a:t>
            </a:r>
            <a:br>
              <a:rPr lang="es-ES"/>
            </a:br>
            <a:r>
              <a:rPr lang="es-ES" sz="2400"/>
              <a:t>EJECUCIÓN DEL CLIENTE WEB</a:t>
            </a:r>
            <a:endParaRPr/>
          </a:p>
        </p:txBody>
      </p:sp>
      <p:sp>
        <p:nvSpPr>
          <p:cNvPr id="866" name="Google Shape;866;g3a653964955_0_420"/>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9</a:t>
            </a:r>
            <a:endParaRPr/>
          </a:p>
        </p:txBody>
      </p:sp>
      <p:sp>
        <p:nvSpPr>
          <p:cNvPr id="867" name="Google Shape;867;g3a653964955_0_420"/>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1656"/>
              <a:buNone/>
            </a:pPr>
            <a:r>
              <a:rPr lang="es-ES">
                <a:solidFill>
                  <a:schemeClr val="dk1"/>
                </a:solidFill>
              </a:rPr>
              <a:t>Carrito de compras</a:t>
            </a:r>
            <a:endParaRPr i="1">
              <a:solidFill>
                <a:schemeClr val="dk1"/>
              </a:solidFill>
            </a:endParaRPr>
          </a:p>
        </p:txBody>
      </p:sp>
      <p:sp>
        <p:nvSpPr>
          <p:cNvPr id="868" name="Google Shape;868;g3a653964955_0_420"/>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pic>
        <p:nvPicPr>
          <p:cNvPr id="869" name="Google Shape;869;g3a653964955_0_420"/>
          <p:cNvPicPr preferRelativeResize="0"/>
          <p:nvPr/>
        </p:nvPicPr>
        <p:blipFill>
          <a:blip r:embed="rId3">
            <a:alphaModFix/>
          </a:blip>
          <a:stretch>
            <a:fillRect/>
          </a:stretch>
        </p:blipFill>
        <p:spPr>
          <a:xfrm>
            <a:off x="1376025" y="2743079"/>
            <a:ext cx="6648450" cy="3648075"/>
          </a:xfrm>
          <a:prstGeom prst="rect">
            <a:avLst/>
          </a:prstGeom>
          <a:noFill/>
          <a:ln>
            <a:noFill/>
          </a:ln>
        </p:spPr>
      </p:pic>
      <p:sp>
        <p:nvSpPr>
          <p:cNvPr id="870" name="Google Shape;870;g3a653964955_0_420"/>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
        <p:nvSpPr>
          <p:cNvPr id="871" name="Google Shape;871;g3a653964955_0_420"/>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872" name="Google Shape;872;g3a653964955_0_420"/>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873" name="Google Shape;873;g3a653964955_0_420"/>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WEB</a:t>
            </a:r>
            <a:endParaRPr sz="1100" b="1">
              <a:solidFill>
                <a:srgbClr val="FF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PRUEBAS</a:t>
            </a:r>
            <a:endParaRPr sz="1100">
              <a:solidFill>
                <a:srgbClr val="00FF00"/>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g3a653964955_0_428"/>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APLICACIÓN CLIENTE WEB</a:t>
            </a:r>
            <a:br>
              <a:rPr lang="es-ES"/>
            </a:br>
            <a:r>
              <a:rPr lang="es-ES" sz="2400"/>
              <a:t>EJECUCIÓN DEL CLIENTE WEB</a:t>
            </a:r>
            <a:endParaRPr/>
          </a:p>
        </p:txBody>
      </p:sp>
      <p:sp>
        <p:nvSpPr>
          <p:cNvPr id="879" name="Google Shape;879;g3a653964955_0_428"/>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9</a:t>
            </a:r>
            <a:endParaRPr/>
          </a:p>
        </p:txBody>
      </p:sp>
      <p:sp>
        <p:nvSpPr>
          <p:cNvPr id="880" name="Google Shape;880;g3a653964955_0_428"/>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1656"/>
              <a:buNone/>
            </a:pPr>
            <a:r>
              <a:rPr lang="es-ES">
                <a:solidFill>
                  <a:schemeClr val="dk1"/>
                </a:solidFill>
              </a:rPr>
              <a:t>Pago / Checkout</a:t>
            </a:r>
            <a:endParaRPr i="1">
              <a:solidFill>
                <a:schemeClr val="dk1"/>
              </a:solidFill>
            </a:endParaRPr>
          </a:p>
        </p:txBody>
      </p:sp>
      <p:sp>
        <p:nvSpPr>
          <p:cNvPr id="881" name="Google Shape;881;g3a653964955_0_428"/>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pic>
        <p:nvPicPr>
          <p:cNvPr id="882" name="Google Shape;882;g3a653964955_0_428"/>
          <p:cNvPicPr preferRelativeResize="0"/>
          <p:nvPr/>
        </p:nvPicPr>
        <p:blipFill>
          <a:blip r:embed="rId3">
            <a:alphaModFix/>
          </a:blip>
          <a:stretch>
            <a:fillRect/>
          </a:stretch>
        </p:blipFill>
        <p:spPr>
          <a:xfrm>
            <a:off x="1280925" y="2743079"/>
            <a:ext cx="6972300" cy="3781425"/>
          </a:xfrm>
          <a:prstGeom prst="rect">
            <a:avLst/>
          </a:prstGeom>
          <a:noFill/>
          <a:ln>
            <a:noFill/>
          </a:ln>
        </p:spPr>
      </p:pic>
      <p:sp>
        <p:nvSpPr>
          <p:cNvPr id="883" name="Google Shape;883;g3a653964955_0_428"/>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
        <p:nvSpPr>
          <p:cNvPr id="884" name="Google Shape;884;g3a653964955_0_428"/>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885" name="Google Shape;885;g3a653964955_0_428"/>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886" name="Google Shape;886;g3a653964955_0_428"/>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WEB</a:t>
            </a:r>
            <a:endParaRPr sz="1100" b="1">
              <a:solidFill>
                <a:srgbClr val="FF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PRUEBAS</a:t>
            </a:r>
            <a:endParaRPr sz="1100">
              <a:solidFill>
                <a:srgbClr val="00FF00"/>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g3a653964955_0_436"/>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APLICACIÓN CLIENTE WEB</a:t>
            </a:r>
            <a:br>
              <a:rPr lang="es-ES"/>
            </a:br>
            <a:r>
              <a:rPr lang="es-ES" sz="2400"/>
              <a:t>EJECUCIÓN DEL CLIENTE WEB</a:t>
            </a:r>
            <a:endParaRPr/>
          </a:p>
        </p:txBody>
      </p:sp>
      <p:sp>
        <p:nvSpPr>
          <p:cNvPr id="892" name="Google Shape;892;g3a653964955_0_436"/>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9</a:t>
            </a:r>
            <a:endParaRPr/>
          </a:p>
        </p:txBody>
      </p:sp>
      <p:sp>
        <p:nvSpPr>
          <p:cNvPr id="893" name="Google Shape;893;g3a653964955_0_436"/>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1656"/>
              <a:buNone/>
            </a:pPr>
            <a:r>
              <a:rPr lang="es-ES">
                <a:solidFill>
                  <a:schemeClr val="dk1"/>
                </a:solidFill>
              </a:rPr>
              <a:t>Listado de ventas</a:t>
            </a:r>
            <a:endParaRPr i="1">
              <a:solidFill>
                <a:schemeClr val="dk1"/>
              </a:solidFill>
            </a:endParaRPr>
          </a:p>
        </p:txBody>
      </p:sp>
      <p:sp>
        <p:nvSpPr>
          <p:cNvPr id="894" name="Google Shape;894;g3a653964955_0_436"/>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pic>
        <p:nvPicPr>
          <p:cNvPr id="895" name="Google Shape;895;g3a653964955_0_436"/>
          <p:cNvPicPr preferRelativeResize="0"/>
          <p:nvPr/>
        </p:nvPicPr>
        <p:blipFill>
          <a:blip r:embed="rId3">
            <a:alphaModFix/>
          </a:blip>
          <a:stretch>
            <a:fillRect/>
          </a:stretch>
        </p:blipFill>
        <p:spPr>
          <a:xfrm>
            <a:off x="1452813" y="2605579"/>
            <a:ext cx="6734175" cy="3676650"/>
          </a:xfrm>
          <a:prstGeom prst="rect">
            <a:avLst/>
          </a:prstGeom>
          <a:noFill/>
          <a:ln>
            <a:noFill/>
          </a:ln>
        </p:spPr>
      </p:pic>
      <p:sp>
        <p:nvSpPr>
          <p:cNvPr id="896" name="Google Shape;896;g3a653964955_0_436"/>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
        <p:nvSpPr>
          <p:cNvPr id="897" name="Google Shape;897;g3a653964955_0_436"/>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898" name="Google Shape;898;g3a653964955_0_436"/>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899" name="Google Shape;899;g3a653964955_0_436"/>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WEB</a:t>
            </a:r>
            <a:endParaRPr sz="1100" b="1">
              <a:solidFill>
                <a:srgbClr val="FF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PRUEBAS</a:t>
            </a:r>
            <a:endParaRPr sz="1100">
              <a:solidFill>
                <a:srgbClr val="00FF00"/>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g3a653964955_0_558"/>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APLICACIÓN CLIENTE WEB</a:t>
            </a:r>
            <a:br>
              <a:rPr lang="es-ES"/>
            </a:br>
            <a:r>
              <a:rPr lang="es-ES" sz="2400"/>
              <a:t>EJECUCIÓN DEL CLIENTE WEB</a:t>
            </a:r>
            <a:endParaRPr/>
          </a:p>
        </p:txBody>
      </p:sp>
      <p:sp>
        <p:nvSpPr>
          <p:cNvPr id="905" name="Google Shape;905;g3a653964955_0_558"/>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9</a:t>
            </a:r>
            <a:endParaRPr/>
          </a:p>
        </p:txBody>
      </p:sp>
      <p:sp>
        <p:nvSpPr>
          <p:cNvPr id="906" name="Google Shape;906;g3a653964955_0_558"/>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1656"/>
              <a:buNone/>
            </a:pPr>
            <a:r>
              <a:rPr lang="es-ES">
                <a:solidFill>
                  <a:schemeClr val="dk1"/>
                </a:solidFill>
              </a:rPr>
              <a:t>Ver tabla de amortización</a:t>
            </a:r>
            <a:endParaRPr i="1">
              <a:solidFill>
                <a:schemeClr val="dk1"/>
              </a:solidFill>
            </a:endParaRPr>
          </a:p>
        </p:txBody>
      </p:sp>
      <p:sp>
        <p:nvSpPr>
          <p:cNvPr id="907" name="Google Shape;907;g3a653964955_0_558"/>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pic>
        <p:nvPicPr>
          <p:cNvPr id="908" name="Google Shape;908;g3a653964955_0_558"/>
          <p:cNvPicPr preferRelativeResize="0"/>
          <p:nvPr/>
        </p:nvPicPr>
        <p:blipFill>
          <a:blip r:embed="rId3">
            <a:alphaModFix/>
          </a:blip>
          <a:stretch>
            <a:fillRect/>
          </a:stretch>
        </p:blipFill>
        <p:spPr>
          <a:xfrm>
            <a:off x="1886213" y="2698779"/>
            <a:ext cx="5867368" cy="3810122"/>
          </a:xfrm>
          <a:prstGeom prst="rect">
            <a:avLst/>
          </a:prstGeom>
          <a:noFill/>
          <a:ln>
            <a:noFill/>
          </a:ln>
        </p:spPr>
      </p:pic>
      <p:sp>
        <p:nvSpPr>
          <p:cNvPr id="909" name="Google Shape;909;g3a653964955_0_558"/>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
        <p:nvSpPr>
          <p:cNvPr id="910" name="Google Shape;910;g3a653964955_0_558"/>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911" name="Google Shape;911;g3a653964955_0_558"/>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912" name="Google Shape;912;g3a653964955_0_558"/>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WEB</a:t>
            </a:r>
            <a:endParaRPr sz="1100" b="1">
              <a:solidFill>
                <a:srgbClr val="FF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PRUEBAS</a:t>
            </a:r>
            <a:endParaRPr sz="1100">
              <a:solidFill>
                <a:srgbClr val="00FF00"/>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g3a653964955_0_444"/>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APLICACIÓN CLIENTE WEB</a:t>
            </a:r>
            <a:br>
              <a:rPr lang="es-ES"/>
            </a:br>
            <a:r>
              <a:rPr lang="es-ES" sz="2400"/>
              <a:t>EJECUCIÓN DEL CLIENTE WEB</a:t>
            </a:r>
            <a:endParaRPr/>
          </a:p>
        </p:txBody>
      </p:sp>
      <p:sp>
        <p:nvSpPr>
          <p:cNvPr id="918" name="Google Shape;918;g3a653964955_0_444"/>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9</a:t>
            </a:r>
            <a:endParaRPr/>
          </a:p>
        </p:txBody>
      </p:sp>
      <p:sp>
        <p:nvSpPr>
          <p:cNvPr id="919" name="Google Shape;919;g3a653964955_0_444"/>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1656"/>
              <a:buNone/>
            </a:pPr>
            <a:r>
              <a:rPr lang="es-ES">
                <a:solidFill>
                  <a:schemeClr val="dk1"/>
                </a:solidFill>
              </a:rPr>
              <a:t>Validación sujeto de crédito</a:t>
            </a:r>
            <a:endParaRPr i="1">
              <a:solidFill>
                <a:schemeClr val="dk1"/>
              </a:solidFill>
            </a:endParaRPr>
          </a:p>
        </p:txBody>
      </p:sp>
      <p:sp>
        <p:nvSpPr>
          <p:cNvPr id="920" name="Google Shape;920;g3a653964955_0_444"/>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pic>
        <p:nvPicPr>
          <p:cNvPr id="921" name="Google Shape;921;g3a653964955_0_444"/>
          <p:cNvPicPr preferRelativeResize="0"/>
          <p:nvPr/>
        </p:nvPicPr>
        <p:blipFill>
          <a:blip r:embed="rId3">
            <a:alphaModFix/>
          </a:blip>
          <a:stretch>
            <a:fillRect/>
          </a:stretch>
        </p:blipFill>
        <p:spPr>
          <a:xfrm>
            <a:off x="1400425" y="2636629"/>
            <a:ext cx="6838950" cy="3743325"/>
          </a:xfrm>
          <a:prstGeom prst="rect">
            <a:avLst/>
          </a:prstGeom>
          <a:noFill/>
          <a:ln>
            <a:noFill/>
          </a:ln>
        </p:spPr>
      </p:pic>
      <p:sp>
        <p:nvSpPr>
          <p:cNvPr id="922" name="Google Shape;922;g3a653964955_0_444"/>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
        <p:nvSpPr>
          <p:cNvPr id="923" name="Google Shape;923;g3a653964955_0_444"/>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924" name="Google Shape;924;g3a653964955_0_444"/>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925" name="Google Shape;925;g3a653964955_0_444"/>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WEB</a:t>
            </a:r>
            <a:endParaRPr sz="1100" b="1">
              <a:solidFill>
                <a:srgbClr val="FF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PRUEBAS</a:t>
            </a:r>
            <a:endParaRPr sz="1100">
              <a:solidFill>
                <a:srgbClr val="00FF00"/>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g3a653964955_0_452"/>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APLICACIÓN CLIENTE WEB</a:t>
            </a:r>
            <a:br>
              <a:rPr lang="es-ES"/>
            </a:br>
            <a:r>
              <a:rPr lang="es-ES" sz="2400"/>
              <a:t>EJECUCIÓN DEL CLIENTE WEB</a:t>
            </a:r>
            <a:endParaRPr/>
          </a:p>
        </p:txBody>
      </p:sp>
      <p:sp>
        <p:nvSpPr>
          <p:cNvPr id="931" name="Google Shape;931;g3a653964955_0_452"/>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9</a:t>
            </a:r>
            <a:endParaRPr/>
          </a:p>
        </p:txBody>
      </p:sp>
      <p:sp>
        <p:nvSpPr>
          <p:cNvPr id="932" name="Google Shape;932;g3a653964955_0_452"/>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1656"/>
              <a:buNone/>
            </a:pPr>
            <a:r>
              <a:rPr lang="es-ES">
                <a:solidFill>
                  <a:schemeClr val="dk1"/>
                </a:solidFill>
              </a:rPr>
              <a:t>Validación monto máximo</a:t>
            </a:r>
            <a:endParaRPr i="1">
              <a:solidFill>
                <a:schemeClr val="dk1"/>
              </a:solidFill>
            </a:endParaRPr>
          </a:p>
        </p:txBody>
      </p:sp>
      <p:sp>
        <p:nvSpPr>
          <p:cNvPr id="933" name="Google Shape;933;g3a653964955_0_452"/>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pic>
        <p:nvPicPr>
          <p:cNvPr id="934" name="Google Shape;934;g3a653964955_0_452"/>
          <p:cNvPicPr preferRelativeResize="0"/>
          <p:nvPr/>
        </p:nvPicPr>
        <p:blipFill>
          <a:blip r:embed="rId3">
            <a:alphaModFix/>
          </a:blip>
          <a:stretch>
            <a:fillRect/>
          </a:stretch>
        </p:blipFill>
        <p:spPr>
          <a:xfrm>
            <a:off x="1237913" y="2743079"/>
            <a:ext cx="6924675" cy="3790950"/>
          </a:xfrm>
          <a:prstGeom prst="rect">
            <a:avLst/>
          </a:prstGeom>
          <a:noFill/>
          <a:ln>
            <a:noFill/>
          </a:ln>
        </p:spPr>
      </p:pic>
      <p:sp>
        <p:nvSpPr>
          <p:cNvPr id="935" name="Google Shape;935;g3a653964955_0_452"/>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
        <p:nvSpPr>
          <p:cNvPr id="936" name="Google Shape;936;g3a653964955_0_452"/>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937" name="Google Shape;937;g3a653964955_0_452"/>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938" name="Google Shape;938;g3a653964955_0_452"/>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WEB</a:t>
            </a:r>
            <a:endParaRPr sz="1100" b="1">
              <a:solidFill>
                <a:srgbClr val="FF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PRUEBAS</a:t>
            </a:r>
            <a:endParaRPr sz="1100">
              <a:solidFill>
                <a:srgbClr val="00FF00"/>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g3a653964955_0_460"/>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APLICACIÓN CLIENTE WEB</a:t>
            </a:r>
            <a:br>
              <a:rPr lang="es-ES"/>
            </a:br>
            <a:r>
              <a:rPr lang="es-ES" sz="2400"/>
              <a:t>EJECUCIÓN DEL CLIENTE WEB</a:t>
            </a:r>
            <a:endParaRPr/>
          </a:p>
        </p:txBody>
      </p:sp>
      <p:sp>
        <p:nvSpPr>
          <p:cNvPr id="944" name="Google Shape;944;g3a653964955_0_460"/>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9</a:t>
            </a:r>
            <a:endParaRPr/>
          </a:p>
        </p:txBody>
      </p:sp>
      <p:sp>
        <p:nvSpPr>
          <p:cNvPr id="945" name="Google Shape;945;g3a653964955_0_460"/>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1656"/>
              <a:buNone/>
            </a:pPr>
            <a:r>
              <a:rPr lang="es-ES">
                <a:solidFill>
                  <a:schemeClr val="dk1"/>
                </a:solidFill>
              </a:rPr>
              <a:t>Administración de productos</a:t>
            </a:r>
            <a:endParaRPr i="1">
              <a:solidFill>
                <a:schemeClr val="dk1"/>
              </a:solidFill>
            </a:endParaRPr>
          </a:p>
        </p:txBody>
      </p:sp>
      <p:sp>
        <p:nvSpPr>
          <p:cNvPr id="946" name="Google Shape;946;g3a653964955_0_460"/>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pic>
        <p:nvPicPr>
          <p:cNvPr id="947" name="Google Shape;947;g3a653964955_0_460"/>
          <p:cNvPicPr preferRelativeResize="0"/>
          <p:nvPr/>
        </p:nvPicPr>
        <p:blipFill>
          <a:blip r:embed="rId3">
            <a:alphaModFix/>
          </a:blip>
          <a:stretch>
            <a:fillRect/>
          </a:stretch>
        </p:blipFill>
        <p:spPr>
          <a:xfrm>
            <a:off x="1350988" y="2605579"/>
            <a:ext cx="6937832" cy="3810121"/>
          </a:xfrm>
          <a:prstGeom prst="rect">
            <a:avLst/>
          </a:prstGeom>
          <a:noFill/>
          <a:ln>
            <a:noFill/>
          </a:ln>
        </p:spPr>
      </p:pic>
      <p:sp>
        <p:nvSpPr>
          <p:cNvPr id="948" name="Google Shape;948;g3a653964955_0_460"/>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
        <p:nvSpPr>
          <p:cNvPr id="949" name="Google Shape;949;g3a653964955_0_460"/>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950" name="Google Shape;950;g3a653964955_0_460"/>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951" name="Google Shape;951;g3a653964955_0_460"/>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WEB</a:t>
            </a:r>
            <a:endParaRPr sz="1100" b="1">
              <a:solidFill>
                <a:srgbClr val="FF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PRUEBAS</a:t>
            </a:r>
            <a:endParaRPr sz="1100">
              <a:solidFill>
                <a:srgbClr val="00FF00"/>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55"/>
        <p:cNvGrpSpPr/>
        <p:nvPr/>
      </p:nvGrpSpPr>
      <p:grpSpPr>
        <a:xfrm>
          <a:off x="0" y="0"/>
          <a:ext cx="0" cy="0"/>
          <a:chOff x="0" y="0"/>
          <a:chExt cx="0" cy="0"/>
        </a:xfrm>
      </p:grpSpPr>
      <p:sp>
        <p:nvSpPr>
          <p:cNvPr id="956" name="Google Shape;956;g3a653964955_0_9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957" name="Google Shape;957;g3a653964955_0_97"/>
          <p:cNvSpPr/>
          <p:nvPr/>
        </p:nvSpPr>
        <p:spPr>
          <a:xfrm>
            <a:off x="581190" y="457201"/>
            <a:ext cx="7364100" cy="915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958" name="Google Shape;958;g3a653964955_0_97"/>
          <p:cNvSpPr/>
          <p:nvPr/>
        </p:nvSpPr>
        <p:spPr>
          <a:xfrm>
            <a:off x="8239774" y="453643"/>
            <a:ext cx="3291900" cy="987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959" name="Google Shape;959;g3a653964955_0_97"/>
          <p:cNvSpPr/>
          <p:nvPr/>
        </p:nvSpPr>
        <p:spPr>
          <a:xfrm>
            <a:off x="581189" y="681070"/>
            <a:ext cx="7364100" cy="5693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960" name="Google Shape;960;g3a653964955_0_97"/>
          <p:cNvSpPr txBox="1">
            <a:spLocks noGrp="1"/>
          </p:cNvSpPr>
          <p:nvPr>
            <p:ph type="title"/>
          </p:nvPr>
        </p:nvSpPr>
        <p:spPr>
          <a:xfrm>
            <a:off x="996381" y="1152939"/>
            <a:ext cx="6583800" cy="4539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FFFF"/>
              </a:buClr>
              <a:buSzPts val="5400"/>
              <a:buFont typeface="Gill Sans"/>
              <a:buNone/>
            </a:pPr>
            <a:r>
              <a:rPr lang="es-ES" sz="5400">
                <a:solidFill>
                  <a:srgbClr val="FFFFFF"/>
                </a:solidFill>
              </a:rPr>
              <a:t>APLICACIÓN CLIENTE MÓVIL</a:t>
            </a:r>
            <a:endParaRPr/>
          </a:p>
        </p:txBody>
      </p:sp>
      <p:sp>
        <p:nvSpPr>
          <p:cNvPr id="961" name="Google Shape;961;g3a653964955_0_97"/>
          <p:cNvSpPr txBox="1"/>
          <p:nvPr/>
        </p:nvSpPr>
        <p:spPr>
          <a:xfrm>
            <a:off x="11687695" y="6457890"/>
            <a:ext cx="5043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dk1"/>
                </a:solidFill>
                <a:latin typeface="Gill Sans"/>
                <a:ea typeface="Gill Sans"/>
                <a:cs typeface="Gill Sans"/>
                <a:sym typeface="Gill Sans"/>
              </a:rPr>
              <a:t>23</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g3a653964955_0_106"/>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967" name="Google Shape;967;g3a653964955_0_106"/>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APLICACIÓN CLIENTE MÓVIL</a:t>
            </a:r>
            <a:br>
              <a:rPr lang="es-ES"/>
            </a:br>
            <a:r>
              <a:rPr lang="es-ES" sz="2400"/>
              <a:t>CREACIÓN DEL PROYECTO</a:t>
            </a:r>
            <a:endParaRPr/>
          </a:p>
        </p:txBody>
      </p:sp>
      <p:sp>
        <p:nvSpPr>
          <p:cNvPr id="968" name="Google Shape;968;g3a653964955_0_106"/>
          <p:cNvSpPr txBox="1"/>
          <p:nvPr/>
        </p:nvSpPr>
        <p:spPr>
          <a:xfrm>
            <a:off x="11696007" y="6457890"/>
            <a:ext cx="4959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15</a:t>
            </a:r>
            <a:endParaRPr/>
          </a:p>
        </p:txBody>
      </p:sp>
      <p:sp>
        <p:nvSpPr>
          <p:cNvPr id="969" name="Google Shape;969;g3a653964955_0_106"/>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970" name="Google Shape;970;g3a653964955_0_106"/>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rgbClr val="FFFF00"/>
              </a:solidFill>
              <a:latin typeface="Gill Sans"/>
              <a:ea typeface="Gill Sans"/>
              <a:cs typeface="Gill Sans"/>
              <a:sym typeface="Gill Sans"/>
            </a:endParaRPr>
          </a:p>
          <a:p>
            <a:pPr marL="457200" lvl="0" indent="-298450"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MÓVIL</a:t>
            </a:r>
            <a:endParaRPr sz="1100" b="1">
              <a:solidFill>
                <a:srgbClr val="FFFF00"/>
              </a:solidFill>
              <a:latin typeface="Gill Sans"/>
              <a:ea typeface="Gill Sans"/>
              <a:cs typeface="Gill Sans"/>
              <a:sym typeface="Gill Sans"/>
            </a:endParaRPr>
          </a:p>
          <a:p>
            <a:pPr marL="91440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CREACIÓN PROYECTO</a:t>
            </a:r>
            <a:endParaRPr sz="1100">
              <a:solidFill>
                <a:srgbClr val="00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
        <p:nvSpPr>
          <p:cNvPr id="971" name="Google Shape;971;g3a653964955_0_106"/>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1656"/>
              <a:buNone/>
            </a:pPr>
            <a:r>
              <a:rPr lang="es-ES">
                <a:solidFill>
                  <a:schemeClr val="dk1"/>
                </a:solidFill>
              </a:rPr>
              <a:t>Este se aloja en la carpeta 02. CLIESC. Se crea como ‘Kotlin’ en Android Studio</a:t>
            </a:r>
            <a:endParaRPr/>
          </a:p>
        </p:txBody>
      </p:sp>
      <p:pic>
        <p:nvPicPr>
          <p:cNvPr id="972" name="Google Shape;972;g3a653964955_0_106"/>
          <p:cNvPicPr preferRelativeResize="0"/>
          <p:nvPr/>
        </p:nvPicPr>
        <p:blipFill>
          <a:blip r:embed="rId3">
            <a:alphaModFix/>
          </a:blip>
          <a:stretch>
            <a:fillRect/>
          </a:stretch>
        </p:blipFill>
        <p:spPr>
          <a:xfrm>
            <a:off x="2230338" y="2647779"/>
            <a:ext cx="5179125" cy="381012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g3a5752edde4_0_59"/>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s-ES"/>
              <a:t>DIAGRAMAS</a:t>
            </a:r>
            <a:br>
              <a:rPr lang="es-ES"/>
            </a:br>
            <a:r>
              <a:rPr lang="es-ES" sz="2400"/>
              <a:t>DIAGRAMA ENTIDAD RELACIÓN</a:t>
            </a:r>
            <a:endParaRPr/>
          </a:p>
        </p:txBody>
      </p:sp>
      <p:sp>
        <p:nvSpPr>
          <p:cNvPr id="165" name="Google Shape;165;g3a5752edde4_0_59"/>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6</a:t>
            </a:r>
            <a:endParaRPr/>
          </a:p>
        </p:txBody>
      </p:sp>
      <p:pic>
        <p:nvPicPr>
          <p:cNvPr id="166" name="Google Shape;166;g3a5752edde4_0_59"/>
          <p:cNvPicPr preferRelativeResize="0"/>
          <p:nvPr/>
        </p:nvPicPr>
        <p:blipFill>
          <a:blip r:embed="rId3">
            <a:alphaModFix/>
          </a:blip>
          <a:stretch>
            <a:fillRect/>
          </a:stretch>
        </p:blipFill>
        <p:spPr>
          <a:xfrm>
            <a:off x="630525" y="1967800"/>
            <a:ext cx="8092576" cy="4544050"/>
          </a:xfrm>
          <a:prstGeom prst="rect">
            <a:avLst/>
          </a:prstGeom>
          <a:noFill/>
          <a:ln>
            <a:noFill/>
          </a:ln>
        </p:spPr>
      </p:pic>
      <p:sp>
        <p:nvSpPr>
          <p:cNvPr id="167" name="Google Shape;167;g3a5752edde4_0_59"/>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rgbClr val="FFFF00"/>
              </a:buClr>
              <a:buSzPts val="1100"/>
              <a:buFont typeface="Noto Sans Symbols"/>
              <a:buChar char="◼"/>
            </a:pPr>
            <a:r>
              <a:rPr lang="es-ES" sz="1100" b="1">
                <a:solidFill>
                  <a:srgbClr val="FFFF00"/>
                </a:solidFill>
                <a:latin typeface="Gill Sans"/>
                <a:ea typeface="Gill Sans"/>
                <a:cs typeface="Gill Sans"/>
                <a:sym typeface="Gill Sans"/>
              </a:rPr>
              <a:t>DIAGRAMAS</a:t>
            </a:r>
            <a:endParaRPr sz="1100" b="1">
              <a:solidFill>
                <a:srgbClr val="FFFF00"/>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g3a653964955_0_116"/>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978" name="Google Shape;978;g3a653964955_0_116"/>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APLICACIÓN CLIENTE MÓVIL</a:t>
            </a:r>
            <a:br>
              <a:rPr lang="es-ES"/>
            </a:br>
            <a:r>
              <a:rPr lang="es-ES" sz="2400"/>
              <a:t>ESTRUCTURA DEL PROYECTO</a:t>
            </a:r>
            <a:endParaRPr/>
          </a:p>
        </p:txBody>
      </p:sp>
      <p:sp>
        <p:nvSpPr>
          <p:cNvPr id="979" name="Google Shape;979;g3a653964955_0_116"/>
          <p:cNvSpPr txBox="1"/>
          <p:nvPr/>
        </p:nvSpPr>
        <p:spPr>
          <a:xfrm>
            <a:off x="11696007" y="6457890"/>
            <a:ext cx="4959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15</a:t>
            </a:r>
            <a:endParaRPr/>
          </a:p>
        </p:txBody>
      </p:sp>
      <p:sp>
        <p:nvSpPr>
          <p:cNvPr id="980" name="Google Shape;980;g3a653964955_0_116"/>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981" name="Google Shape;981;g3a653964955_0_116"/>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
        <p:nvSpPr>
          <p:cNvPr id="982" name="Google Shape;982;g3a653964955_0_116"/>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1656"/>
              <a:buNone/>
            </a:pPr>
            <a:r>
              <a:rPr lang="es-ES">
                <a:solidFill>
                  <a:schemeClr val="dk1"/>
                </a:solidFill>
              </a:rPr>
              <a:t>Se crean los paquetes necesarios dentro de </a:t>
            </a:r>
            <a:r>
              <a:rPr lang="es-ES" i="1">
                <a:solidFill>
                  <a:schemeClr val="dk1"/>
                </a:solidFill>
              </a:rPr>
              <a:t>climov_comercializadora_restjava </a:t>
            </a:r>
            <a:r>
              <a:rPr lang="es-ES">
                <a:solidFill>
                  <a:schemeClr val="dk1"/>
                </a:solidFill>
              </a:rPr>
              <a:t>siguiendo el patrón  MVC</a:t>
            </a:r>
            <a:endParaRPr>
              <a:solidFill>
                <a:schemeClr val="dk1"/>
              </a:solidFill>
            </a:endParaRPr>
          </a:p>
        </p:txBody>
      </p:sp>
      <p:pic>
        <p:nvPicPr>
          <p:cNvPr id="983" name="Google Shape;983;g3a653964955_0_116"/>
          <p:cNvPicPr preferRelativeResize="0"/>
          <p:nvPr/>
        </p:nvPicPr>
        <p:blipFill>
          <a:blip r:embed="rId3">
            <a:alphaModFix/>
          </a:blip>
          <a:stretch>
            <a:fillRect/>
          </a:stretch>
        </p:blipFill>
        <p:spPr>
          <a:xfrm>
            <a:off x="3038138" y="2883429"/>
            <a:ext cx="3324225" cy="2695575"/>
          </a:xfrm>
          <a:prstGeom prst="rect">
            <a:avLst/>
          </a:prstGeom>
          <a:noFill/>
          <a:ln>
            <a:noFill/>
          </a:ln>
        </p:spPr>
      </p:pic>
      <p:sp>
        <p:nvSpPr>
          <p:cNvPr id="984" name="Google Shape;984;g3a653964955_0_116"/>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985" name="Google Shape;985;g3a653964955_0_116"/>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986" name="Google Shape;986;g3a653964955_0_116"/>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rgbClr val="FFFF00"/>
              </a:solidFill>
              <a:latin typeface="Gill Sans"/>
              <a:ea typeface="Gill Sans"/>
              <a:cs typeface="Gill Sans"/>
              <a:sym typeface="Gill Sans"/>
            </a:endParaRPr>
          </a:p>
          <a:p>
            <a:pPr marL="457200" lvl="0" indent="-298450"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MÓVIL</a:t>
            </a:r>
            <a:endParaRPr sz="1100" b="1">
              <a:solidFill>
                <a:srgbClr val="FF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ESTRUCTURA DEL PROYECTO</a:t>
            </a:r>
            <a:endParaRPr sz="1100">
              <a:solidFill>
                <a:srgbClr val="00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sp>
        <p:nvSpPr>
          <p:cNvPr id="991" name="Google Shape;991;g3a653964955_0_126"/>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APLICACIÓN CLIENTE MÓVIL</a:t>
            </a:r>
            <a:br>
              <a:rPr lang="es-ES"/>
            </a:br>
            <a:r>
              <a:rPr lang="es-ES" sz="2400"/>
              <a:t>CREACIÓN DE CLASES</a:t>
            </a:r>
            <a:endParaRPr/>
          </a:p>
        </p:txBody>
      </p:sp>
      <p:sp>
        <p:nvSpPr>
          <p:cNvPr id="992" name="Google Shape;992;g3a653964955_0_126"/>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9</a:t>
            </a:r>
            <a:endParaRPr/>
          </a:p>
        </p:txBody>
      </p:sp>
      <p:sp>
        <p:nvSpPr>
          <p:cNvPr id="993" name="Google Shape;993;g3a653964955_0_126"/>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1656"/>
              <a:buNone/>
            </a:pPr>
            <a:r>
              <a:rPr lang="es-ES">
                <a:solidFill>
                  <a:schemeClr val="dk1"/>
                </a:solidFill>
              </a:rPr>
              <a:t>Se crean las clases dentro de los paquetes </a:t>
            </a:r>
            <a:r>
              <a:rPr lang="es-ES" i="1">
                <a:solidFill>
                  <a:schemeClr val="dk1"/>
                </a:solidFill>
              </a:rPr>
              <a:t>models, services, controllers y screens</a:t>
            </a:r>
            <a:endParaRPr i="1">
              <a:solidFill>
                <a:schemeClr val="dk1"/>
              </a:solidFill>
            </a:endParaRPr>
          </a:p>
        </p:txBody>
      </p:sp>
      <p:sp>
        <p:nvSpPr>
          <p:cNvPr id="994" name="Google Shape;994;g3a653964955_0_126"/>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pic>
        <p:nvPicPr>
          <p:cNvPr id="995" name="Google Shape;995;g3a653964955_0_126"/>
          <p:cNvPicPr preferRelativeResize="0"/>
          <p:nvPr/>
        </p:nvPicPr>
        <p:blipFill>
          <a:blip r:embed="rId3">
            <a:alphaModFix/>
          </a:blip>
          <a:stretch>
            <a:fillRect/>
          </a:stretch>
        </p:blipFill>
        <p:spPr>
          <a:xfrm>
            <a:off x="514775" y="2791951"/>
            <a:ext cx="3121575" cy="1659950"/>
          </a:xfrm>
          <a:prstGeom prst="rect">
            <a:avLst/>
          </a:prstGeom>
          <a:noFill/>
          <a:ln>
            <a:noFill/>
          </a:ln>
        </p:spPr>
      </p:pic>
      <p:pic>
        <p:nvPicPr>
          <p:cNvPr id="996" name="Google Shape;996;g3a653964955_0_126"/>
          <p:cNvPicPr preferRelativeResize="0"/>
          <p:nvPr/>
        </p:nvPicPr>
        <p:blipFill>
          <a:blip r:embed="rId4">
            <a:alphaModFix/>
          </a:blip>
          <a:stretch>
            <a:fillRect/>
          </a:stretch>
        </p:blipFill>
        <p:spPr>
          <a:xfrm>
            <a:off x="581199" y="4617299"/>
            <a:ext cx="4156626" cy="1523235"/>
          </a:xfrm>
          <a:prstGeom prst="rect">
            <a:avLst/>
          </a:prstGeom>
          <a:noFill/>
          <a:ln>
            <a:noFill/>
          </a:ln>
        </p:spPr>
      </p:pic>
      <p:pic>
        <p:nvPicPr>
          <p:cNvPr id="997" name="Google Shape;997;g3a653964955_0_126"/>
          <p:cNvPicPr preferRelativeResize="0"/>
          <p:nvPr/>
        </p:nvPicPr>
        <p:blipFill>
          <a:blip r:embed="rId5">
            <a:alphaModFix/>
          </a:blip>
          <a:stretch>
            <a:fillRect/>
          </a:stretch>
        </p:blipFill>
        <p:spPr>
          <a:xfrm>
            <a:off x="4474025" y="2857248"/>
            <a:ext cx="4004225" cy="911350"/>
          </a:xfrm>
          <a:prstGeom prst="rect">
            <a:avLst/>
          </a:prstGeom>
          <a:noFill/>
          <a:ln>
            <a:noFill/>
          </a:ln>
        </p:spPr>
      </p:pic>
      <p:pic>
        <p:nvPicPr>
          <p:cNvPr id="998" name="Google Shape;998;g3a653964955_0_126"/>
          <p:cNvPicPr preferRelativeResize="0"/>
          <p:nvPr/>
        </p:nvPicPr>
        <p:blipFill>
          <a:blip r:embed="rId6">
            <a:alphaModFix/>
          </a:blip>
          <a:stretch>
            <a:fillRect/>
          </a:stretch>
        </p:blipFill>
        <p:spPr>
          <a:xfrm>
            <a:off x="5793875" y="4052217"/>
            <a:ext cx="2591374" cy="2088308"/>
          </a:xfrm>
          <a:prstGeom prst="rect">
            <a:avLst/>
          </a:prstGeom>
          <a:noFill/>
          <a:ln>
            <a:noFill/>
          </a:ln>
        </p:spPr>
      </p:pic>
      <p:sp>
        <p:nvSpPr>
          <p:cNvPr id="999" name="Google Shape;999;g3a653964955_0_126"/>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1000" name="Google Shape;1000;g3a653964955_0_126"/>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1001" name="Google Shape;1001;g3a653964955_0_126"/>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rgbClr val="FFFF00"/>
              </a:solidFill>
              <a:latin typeface="Gill Sans"/>
              <a:ea typeface="Gill Sans"/>
              <a:cs typeface="Gill Sans"/>
              <a:sym typeface="Gill Sans"/>
            </a:endParaRPr>
          </a:p>
          <a:p>
            <a:pPr marL="457200" lvl="0" indent="-298450"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MÓVIL</a:t>
            </a:r>
            <a:endParaRPr sz="1100" b="1">
              <a:solidFill>
                <a:srgbClr val="FF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CREACIÓN DE CLASES</a:t>
            </a:r>
            <a:endParaRPr sz="1100">
              <a:solidFill>
                <a:srgbClr val="00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g3a653964955_0_476"/>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APLICACIÓN CLIENTE MÓVIL</a:t>
            </a:r>
            <a:br>
              <a:rPr lang="es-ES"/>
            </a:br>
            <a:r>
              <a:rPr lang="es-ES" sz="2400"/>
              <a:t>EJECUCIÓN DEL CLIENTE MÓVIL</a:t>
            </a:r>
            <a:endParaRPr/>
          </a:p>
        </p:txBody>
      </p:sp>
      <p:sp>
        <p:nvSpPr>
          <p:cNvPr id="1007" name="Google Shape;1007;g3a653964955_0_476"/>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9</a:t>
            </a:r>
            <a:endParaRPr/>
          </a:p>
        </p:txBody>
      </p:sp>
      <p:sp>
        <p:nvSpPr>
          <p:cNvPr id="1008" name="Google Shape;1008;g3a653964955_0_476"/>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1656"/>
              <a:buNone/>
            </a:pPr>
            <a:r>
              <a:rPr lang="es-ES">
                <a:solidFill>
                  <a:schemeClr val="dk1"/>
                </a:solidFill>
              </a:rPr>
              <a:t>Login</a:t>
            </a:r>
            <a:endParaRPr i="1">
              <a:solidFill>
                <a:schemeClr val="dk1"/>
              </a:solidFill>
            </a:endParaRPr>
          </a:p>
        </p:txBody>
      </p:sp>
      <p:sp>
        <p:nvSpPr>
          <p:cNvPr id="1009" name="Google Shape;1009;g3a653964955_0_476"/>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pic>
        <p:nvPicPr>
          <p:cNvPr id="1010" name="Google Shape;1010;g3a653964955_0_476" title="Captura de pantalla 2025-11-19 a las 10.10.01.png"/>
          <p:cNvPicPr preferRelativeResize="0"/>
          <p:nvPr/>
        </p:nvPicPr>
        <p:blipFill>
          <a:blip r:embed="rId3">
            <a:alphaModFix/>
          </a:blip>
          <a:stretch>
            <a:fillRect/>
          </a:stretch>
        </p:blipFill>
        <p:spPr>
          <a:xfrm>
            <a:off x="3684464" y="1905875"/>
            <a:ext cx="2270876" cy="5073350"/>
          </a:xfrm>
          <a:prstGeom prst="rect">
            <a:avLst/>
          </a:prstGeom>
          <a:noFill/>
          <a:ln>
            <a:noFill/>
          </a:ln>
        </p:spPr>
      </p:pic>
      <p:sp>
        <p:nvSpPr>
          <p:cNvPr id="1011" name="Google Shape;1011;g3a653964955_0_476"/>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1012" name="Google Shape;1012;g3a653964955_0_476"/>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1013" name="Google Shape;1013;g3a653964955_0_476"/>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rgbClr val="FFFF00"/>
              </a:solidFill>
              <a:latin typeface="Gill Sans"/>
              <a:ea typeface="Gill Sans"/>
              <a:cs typeface="Gill Sans"/>
              <a:sym typeface="Gill Sans"/>
            </a:endParaRPr>
          </a:p>
          <a:p>
            <a:pPr marL="457200" lvl="0" indent="-298450"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MÓVIL</a:t>
            </a:r>
            <a:endParaRPr sz="1100" b="1">
              <a:solidFill>
                <a:srgbClr val="FF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PRUEBAS</a:t>
            </a:r>
            <a:endParaRPr sz="1100">
              <a:solidFill>
                <a:srgbClr val="00FF00"/>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g3a653964955_0_484"/>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APLICACIÓN CLIENTE MÓVIL</a:t>
            </a:r>
            <a:br>
              <a:rPr lang="es-ES"/>
            </a:br>
            <a:r>
              <a:rPr lang="es-ES" sz="2400"/>
              <a:t>EJECUCIÓN DEL CLIENTE MÓVIL</a:t>
            </a:r>
            <a:endParaRPr/>
          </a:p>
        </p:txBody>
      </p:sp>
      <p:sp>
        <p:nvSpPr>
          <p:cNvPr id="1019" name="Google Shape;1019;g3a653964955_0_484"/>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9</a:t>
            </a:r>
            <a:endParaRPr/>
          </a:p>
        </p:txBody>
      </p:sp>
      <p:sp>
        <p:nvSpPr>
          <p:cNvPr id="1020" name="Google Shape;1020;g3a653964955_0_484"/>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1656"/>
              <a:buNone/>
            </a:pPr>
            <a:r>
              <a:rPr lang="es-ES">
                <a:solidFill>
                  <a:schemeClr val="dk1"/>
                </a:solidFill>
              </a:rPr>
              <a:t>Listado de productos</a:t>
            </a:r>
            <a:endParaRPr i="1">
              <a:solidFill>
                <a:schemeClr val="dk1"/>
              </a:solidFill>
            </a:endParaRPr>
          </a:p>
        </p:txBody>
      </p:sp>
      <p:sp>
        <p:nvSpPr>
          <p:cNvPr id="1021" name="Google Shape;1021;g3a653964955_0_484"/>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pic>
        <p:nvPicPr>
          <p:cNvPr id="1022" name="Google Shape;1022;g3a653964955_0_484" title="Captura de pantalla 2025-11-19 a las 10.10.21.png"/>
          <p:cNvPicPr preferRelativeResize="0"/>
          <p:nvPr/>
        </p:nvPicPr>
        <p:blipFill>
          <a:blip r:embed="rId3">
            <a:alphaModFix/>
          </a:blip>
          <a:stretch>
            <a:fillRect/>
          </a:stretch>
        </p:blipFill>
        <p:spPr>
          <a:xfrm>
            <a:off x="3778300" y="2397579"/>
            <a:ext cx="2083189" cy="3810123"/>
          </a:xfrm>
          <a:prstGeom prst="rect">
            <a:avLst/>
          </a:prstGeom>
          <a:noFill/>
          <a:ln>
            <a:noFill/>
          </a:ln>
        </p:spPr>
      </p:pic>
      <p:sp>
        <p:nvSpPr>
          <p:cNvPr id="1023" name="Google Shape;1023;g3a653964955_0_484"/>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
        <p:nvSpPr>
          <p:cNvPr id="1024" name="Google Shape;1024;g3a653964955_0_484"/>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1025" name="Google Shape;1025;g3a653964955_0_484"/>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1026" name="Google Shape;1026;g3a653964955_0_484"/>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rgbClr val="FFFF00"/>
              </a:solidFill>
              <a:latin typeface="Gill Sans"/>
              <a:ea typeface="Gill Sans"/>
              <a:cs typeface="Gill Sans"/>
              <a:sym typeface="Gill Sans"/>
            </a:endParaRPr>
          </a:p>
          <a:p>
            <a:pPr marL="457200" lvl="0" indent="-298450"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MÓVIL</a:t>
            </a:r>
            <a:endParaRPr sz="1100" b="1">
              <a:solidFill>
                <a:srgbClr val="FF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PRUEBAS</a:t>
            </a:r>
            <a:endParaRPr sz="1100">
              <a:solidFill>
                <a:srgbClr val="00FF00"/>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sp>
        <p:nvSpPr>
          <p:cNvPr id="1031" name="Google Shape;1031;g3a653964955_0_492"/>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APLICACIÓN CLIENTE MÓVIL</a:t>
            </a:r>
            <a:br>
              <a:rPr lang="es-ES"/>
            </a:br>
            <a:r>
              <a:rPr lang="es-ES" sz="2400"/>
              <a:t>EJECUCIÓN DEL CLIENTE MÓVIL</a:t>
            </a:r>
            <a:endParaRPr/>
          </a:p>
        </p:txBody>
      </p:sp>
      <p:sp>
        <p:nvSpPr>
          <p:cNvPr id="1032" name="Google Shape;1032;g3a653964955_0_492"/>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9</a:t>
            </a:r>
            <a:endParaRPr/>
          </a:p>
        </p:txBody>
      </p:sp>
      <p:sp>
        <p:nvSpPr>
          <p:cNvPr id="1033" name="Google Shape;1033;g3a653964955_0_492"/>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1656"/>
              <a:buNone/>
            </a:pPr>
            <a:r>
              <a:rPr lang="es-ES">
                <a:solidFill>
                  <a:schemeClr val="dk1"/>
                </a:solidFill>
              </a:rPr>
              <a:t>Carrito de compras</a:t>
            </a:r>
            <a:endParaRPr i="1">
              <a:solidFill>
                <a:schemeClr val="dk1"/>
              </a:solidFill>
            </a:endParaRPr>
          </a:p>
        </p:txBody>
      </p:sp>
      <p:sp>
        <p:nvSpPr>
          <p:cNvPr id="1034" name="Google Shape;1034;g3a653964955_0_492"/>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pic>
        <p:nvPicPr>
          <p:cNvPr id="1035" name="Google Shape;1035;g3a653964955_0_492" title="Captura de pantalla 2025-11-19 a las 10.10.33.png"/>
          <p:cNvPicPr preferRelativeResize="0"/>
          <p:nvPr/>
        </p:nvPicPr>
        <p:blipFill>
          <a:blip r:embed="rId3">
            <a:alphaModFix/>
          </a:blip>
          <a:stretch>
            <a:fillRect/>
          </a:stretch>
        </p:blipFill>
        <p:spPr>
          <a:xfrm>
            <a:off x="3611200" y="2127004"/>
            <a:ext cx="2178099" cy="3810122"/>
          </a:xfrm>
          <a:prstGeom prst="rect">
            <a:avLst/>
          </a:prstGeom>
          <a:noFill/>
          <a:ln>
            <a:noFill/>
          </a:ln>
        </p:spPr>
      </p:pic>
      <p:sp>
        <p:nvSpPr>
          <p:cNvPr id="1036" name="Google Shape;1036;g3a653964955_0_492"/>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
        <p:nvSpPr>
          <p:cNvPr id="1037" name="Google Shape;1037;g3a653964955_0_492"/>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1038" name="Google Shape;1038;g3a653964955_0_492"/>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1039" name="Google Shape;1039;g3a653964955_0_492"/>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rgbClr val="FFFF00"/>
              </a:solidFill>
              <a:latin typeface="Gill Sans"/>
              <a:ea typeface="Gill Sans"/>
              <a:cs typeface="Gill Sans"/>
              <a:sym typeface="Gill Sans"/>
            </a:endParaRPr>
          </a:p>
          <a:p>
            <a:pPr marL="457200" lvl="0" indent="-298450"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MÓVIL</a:t>
            </a:r>
            <a:endParaRPr sz="1100" b="1">
              <a:solidFill>
                <a:srgbClr val="FF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PRUEBAS</a:t>
            </a:r>
            <a:endParaRPr sz="1100">
              <a:solidFill>
                <a:srgbClr val="00FF00"/>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g3a653964955_0_500"/>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APLICACIÓN CLIENTE MÓVIL</a:t>
            </a:r>
            <a:br>
              <a:rPr lang="es-ES"/>
            </a:br>
            <a:r>
              <a:rPr lang="es-ES" sz="2400"/>
              <a:t>EJECUCIÓN DEL CLIENTE MÓVIL</a:t>
            </a:r>
            <a:endParaRPr/>
          </a:p>
        </p:txBody>
      </p:sp>
      <p:sp>
        <p:nvSpPr>
          <p:cNvPr id="1045" name="Google Shape;1045;g3a653964955_0_500"/>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9</a:t>
            </a:r>
            <a:endParaRPr/>
          </a:p>
        </p:txBody>
      </p:sp>
      <p:sp>
        <p:nvSpPr>
          <p:cNvPr id="1046" name="Google Shape;1046;g3a653964955_0_500"/>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1656"/>
              <a:buNone/>
            </a:pPr>
            <a:r>
              <a:rPr lang="es-ES">
                <a:solidFill>
                  <a:schemeClr val="dk1"/>
                </a:solidFill>
              </a:rPr>
              <a:t>Pago / Checkout</a:t>
            </a:r>
            <a:endParaRPr i="1">
              <a:solidFill>
                <a:schemeClr val="dk1"/>
              </a:solidFill>
            </a:endParaRPr>
          </a:p>
        </p:txBody>
      </p:sp>
      <p:sp>
        <p:nvSpPr>
          <p:cNvPr id="1047" name="Google Shape;1047;g3a653964955_0_500"/>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pic>
        <p:nvPicPr>
          <p:cNvPr id="1048" name="Google Shape;1048;g3a653964955_0_500" title="Captura de pantalla 2025-11-19 a las 10.10.48.png"/>
          <p:cNvPicPr preferRelativeResize="0"/>
          <p:nvPr/>
        </p:nvPicPr>
        <p:blipFill>
          <a:blip r:embed="rId3">
            <a:alphaModFix/>
          </a:blip>
          <a:stretch>
            <a:fillRect/>
          </a:stretch>
        </p:blipFill>
        <p:spPr>
          <a:xfrm>
            <a:off x="3105188" y="2343479"/>
            <a:ext cx="3190130" cy="3810120"/>
          </a:xfrm>
          <a:prstGeom prst="rect">
            <a:avLst/>
          </a:prstGeom>
          <a:noFill/>
          <a:ln>
            <a:noFill/>
          </a:ln>
        </p:spPr>
      </p:pic>
      <p:sp>
        <p:nvSpPr>
          <p:cNvPr id="1049" name="Google Shape;1049;g3a653964955_0_500"/>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
        <p:nvSpPr>
          <p:cNvPr id="1050" name="Google Shape;1050;g3a653964955_0_500"/>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1051" name="Google Shape;1051;g3a653964955_0_500"/>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1052" name="Google Shape;1052;g3a653964955_0_500"/>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rgbClr val="FFFF00"/>
              </a:solidFill>
              <a:latin typeface="Gill Sans"/>
              <a:ea typeface="Gill Sans"/>
              <a:cs typeface="Gill Sans"/>
              <a:sym typeface="Gill Sans"/>
            </a:endParaRPr>
          </a:p>
          <a:p>
            <a:pPr marL="457200" lvl="0" indent="-298450"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MÓVIL</a:t>
            </a:r>
            <a:endParaRPr sz="1100" b="1">
              <a:solidFill>
                <a:srgbClr val="FF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PRUEBAS</a:t>
            </a:r>
            <a:endParaRPr sz="1100">
              <a:solidFill>
                <a:srgbClr val="00FF00"/>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g3a653964955_0_508"/>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APLICACIÓN CLIENTE MÓVIL</a:t>
            </a:r>
            <a:br>
              <a:rPr lang="es-ES"/>
            </a:br>
            <a:r>
              <a:rPr lang="es-ES" sz="2400"/>
              <a:t>EJECUCIÓN DEL CLIENTE MÓVIL</a:t>
            </a:r>
            <a:endParaRPr/>
          </a:p>
        </p:txBody>
      </p:sp>
      <p:sp>
        <p:nvSpPr>
          <p:cNvPr id="1058" name="Google Shape;1058;g3a653964955_0_508"/>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9</a:t>
            </a:r>
            <a:endParaRPr/>
          </a:p>
        </p:txBody>
      </p:sp>
      <p:sp>
        <p:nvSpPr>
          <p:cNvPr id="1059" name="Google Shape;1059;g3a653964955_0_508"/>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1656"/>
              <a:buNone/>
            </a:pPr>
            <a:r>
              <a:rPr lang="es-ES">
                <a:solidFill>
                  <a:schemeClr val="dk1"/>
                </a:solidFill>
              </a:rPr>
              <a:t>Listado de ventas</a:t>
            </a:r>
            <a:endParaRPr i="1">
              <a:solidFill>
                <a:schemeClr val="dk1"/>
              </a:solidFill>
            </a:endParaRPr>
          </a:p>
        </p:txBody>
      </p:sp>
      <p:sp>
        <p:nvSpPr>
          <p:cNvPr id="1060" name="Google Shape;1060;g3a653964955_0_508"/>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pic>
        <p:nvPicPr>
          <p:cNvPr id="1061" name="Google Shape;1061;g3a653964955_0_508" title="Captura de pantalla 2025-11-19 a las 10.11.03.png"/>
          <p:cNvPicPr preferRelativeResize="0"/>
          <p:nvPr/>
        </p:nvPicPr>
        <p:blipFill>
          <a:blip r:embed="rId3">
            <a:alphaModFix/>
          </a:blip>
          <a:stretch>
            <a:fillRect/>
          </a:stretch>
        </p:blipFill>
        <p:spPr>
          <a:xfrm>
            <a:off x="3791712" y="1961576"/>
            <a:ext cx="2056374" cy="4554674"/>
          </a:xfrm>
          <a:prstGeom prst="rect">
            <a:avLst/>
          </a:prstGeom>
          <a:noFill/>
          <a:ln>
            <a:noFill/>
          </a:ln>
        </p:spPr>
      </p:pic>
      <p:sp>
        <p:nvSpPr>
          <p:cNvPr id="1062" name="Google Shape;1062;g3a653964955_0_508"/>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
        <p:nvSpPr>
          <p:cNvPr id="1063" name="Google Shape;1063;g3a653964955_0_508"/>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1064" name="Google Shape;1064;g3a653964955_0_508"/>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1065" name="Google Shape;1065;g3a653964955_0_508"/>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rgbClr val="FFFF00"/>
              </a:solidFill>
              <a:latin typeface="Gill Sans"/>
              <a:ea typeface="Gill Sans"/>
              <a:cs typeface="Gill Sans"/>
              <a:sym typeface="Gill Sans"/>
            </a:endParaRPr>
          </a:p>
          <a:p>
            <a:pPr marL="457200" lvl="0" indent="-298450"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MÓVIL</a:t>
            </a:r>
            <a:endParaRPr sz="1100" b="1">
              <a:solidFill>
                <a:srgbClr val="FF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PRUEBAS</a:t>
            </a:r>
            <a:endParaRPr sz="1100">
              <a:solidFill>
                <a:srgbClr val="00FF00"/>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g3a653964955_0_747"/>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APLICACIÓN CLIENTE MÓVIL</a:t>
            </a:r>
            <a:br>
              <a:rPr lang="es-ES"/>
            </a:br>
            <a:r>
              <a:rPr lang="es-ES" sz="2400"/>
              <a:t>EJECUCIÓN DEL CLIENTE MÓVIL</a:t>
            </a:r>
            <a:endParaRPr/>
          </a:p>
        </p:txBody>
      </p:sp>
      <p:sp>
        <p:nvSpPr>
          <p:cNvPr id="1071" name="Google Shape;1071;g3a653964955_0_747"/>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9</a:t>
            </a:r>
            <a:endParaRPr/>
          </a:p>
        </p:txBody>
      </p:sp>
      <p:sp>
        <p:nvSpPr>
          <p:cNvPr id="1072" name="Google Shape;1072;g3a653964955_0_747"/>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1656"/>
              <a:buNone/>
            </a:pPr>
            <a:r>
              <a:rPr lang="es-ES">
                <a:solidFill>
                  <a:schemeClr val="dk1"/>
                </a:solidFill>
              </a:rPr>
              <a:t>Ver tabla de amortización</a:t>
            </a:r>
            <a:endParaRPr i="1">
              <a:solidFill>
                <a:schemeClr val="dk1"/>
              </a:solidFill>
            </a:endParaRPr>
          </a:p>
        </p:txBody>
      </p:sp>
      <p:sp>
        <p:nvSpPr>
          <p:cNvPr id="1073" name="Google Shape;1073;g3a653964955_0_747"/>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
        <p:nvSpPr>
          <p:cNvPr id="1074" name="Google Shape;1074;g3a653964955_0_747"/>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
        <p:nvSpPr>
          <p:cNvPr id="1075" name="Google Shape;1075;g3a653964955_0_747"/>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1076" name="Google Shape;1076;g3a653964955_0_747"/>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1077" name="Google Shape;1077;g3a653964955_0_747"/>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rgbClr val="FFFF00"/>
              </a:solidFill>
              <a:latin typeface="Gill Sans"/>
              <a:ea typeface="Gill Sans"/>
              <a:cs typeface="Gill Sans"/>
              <a:sym typeface="Gill Sans"/>
            </a:endParaRPr>
          </a:p>
          <a:p>
            <a:pPr marL="457200" lvl="0" indent="-298450"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MÓVIL</a:t>
            </a:r>
            <a:endParaRPr sz="1100" b="1">
              <a:solidFill>
                <a:srgbClr val="FF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PRUEBAS</a:t>
            </a:r>
            <a:endParaRPr sz="1100">
              <a:solidFill>
                <a:srgbClr val="00FF00"/>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pic>
        <p:nvPicPr>
          <p:cNvPr id="1078" name="Google Shape;1078;g3a653964955_0_747"/>
          <p:cNvPicPr preferRelativeResize="0"/>
          <p:nvPr/>
        </p:nvPicPr>
        <p:blipFill>
          <a:blip r:embed="rId3">
            <a:alphaModFix/>
          </a:blip>
          <a:stretch>
            <a:fillRect/>
          </a:stretch>
        </p:blipFill>
        <p:spPr>
          <a:xfrm>
            <a:off x="3599150" y="1961575"/>
            <a:ext cx="2202199" cy="47744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g3a653964955_0_532"/>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s-ES"/>
              <a:t>APLICACIÓN CLIENTE MÓVIL</a:t>
            </a:r>
            <a:br>
              <a:rPr lang="es-ES"/>
            </a:br>
            <a:r>
              <a:rPr lang="es-ES" sz="2400"/>
              <a:t>EJECUCIÓN DEL CLIENTE MÓVIL</a:t>
            </a:r>
            <a:endParaRPr/>
          </a:p>
        </p:txBody>
      </p:sp>
      <p:sp>
        <p:nvSpPr>
          <p:cNvPr id="1084" name="Google Shape;1084;g3a653964955_0_532"/>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9</a:t>
            </a:r>
            <a:endParaRPr/>
          </a:p>
        </p:txBody>
      </p:sp>
      <p:sp>
        <p:nvSpPr>
          <p:cNvPr id="1085" name="Google Shape;1085;g3a653964955_0_532"/>
          <p:cNvSpPr txBox="1">
            <a:spLocks noGrp="1"/>
          </p:cNvSpPr>
          <p:nvPr>
            <p:ph type="body" idx="1"/>
          </p:nvPr>
        </p:nvSpPr>
        <p:spPr>
          <a:xfrm>
            <a:off x="461551" y="1961579"/>
            <a:ext cx="8477400" cy="781500"/>
          </a:xfrm>
          <a:prstGeom prst="rect">
            <a:avLst/>
          </a:prstGeom>
          <a:noFill/>
          <a:ln>
            <a:noFill/>
          </a:ln>
        </p:spPr>
        <p:txBody>
          <a:bodyPr spcFirstLastPara="1" wrap="square" lIns="91425" tIns="45700" rIns="91425" bIns="45700" anchor="ctr" anchorCtr="0">
            <a:normAutofit/>
          </a:bodyPr>
          <a:lstStyle/>
          <a:p>
            <a:pPr marL="0" lvl="0" indent="0" algn="just" rtl="0">
              <a:spcBef>
                <a:spcPts val="0"/>
              </a:spcBef>
              <a:spcAft>
                <a:spcPts val="0"/>
              </a:spcAft>
              <a:buSzPts val="1656"/>
              <a:buNone/>
            </a:pPr>
            <a:r>
              <a:rPr lang="es-ES">
                <a:solidFill>
                  <a:schemeClr val="dk1"/>
                </a:solidFill>
              </a:rPr>
              <a:t>Administración de productos</a:t>
            </a:r>
            <a:endParaRPr i="1">
              <a:solidFill>
                <a:schemeClr val="dk1"/>
              </a:solidFill>
            </a:endParaRPr>
          </a:p>
        </p:txBody>
      </p:sp>
      <p:sp>
        <p:nvSpPr>
          <p:cNvPr id="1086" name="Google Shape;1086;g3a653964955_0_532"/>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pic>
        <p:nvPicPr>
          <p:cNvPr id="1087" name="Google Shape;1087;g3a653964955_0_532" title="Captura de pantalla 2025-11-19 a las 10.11.33.png"/>
          <p:cNvPicPr preferRelativeResize="0"/>
          <p:nvPr/>
        </p:nvPicPr>
        <p:blipFill>
          <a:blip r:embed="rId3">
            <a:alphaModFix/>
          </a:blip>
          <a:stretch>
            <a:fillRect/>
          </a:stretch>
        </p:blipFill>
        <p:spPr>
          <a:xfrm>
            <a:off x="3919100" y="2647779"/>
            <a:ext cx="2071235" cy="3810122"/>
          </a:xfrm>
          <a:prstGeom prst="rect">
            <a:avLst/>
          </a:prstGeom>
          <a:noFill/>
          <a:ln>
            <a:noFill/>
          </a:ln>
        </p:spPr>
      </p:pic>
      <p:sp>
        <p:nvSpPr>
          <p:cNvPr id="1088" name="Google Shape;1088;g3a653964955_0_532"/>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
        <p:nvSpPr>
          <p:cNvPr id="1089" name="Google Shape;1089;g3a653964955_0_532"/>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1090" name="Google Shape;1090;g3a653964955_0_532"/>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1091" name="Google Shape;1091;g3a653964955_0_532"/>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rgbClr val="FFFF00"/>
              </a:solidFill>
              <a:latin typeface="Gill Sans"/>
              <a:ea typeface="Gill Sans"/>
              <a:cs typeface="Gill Sans"/>
              <a:sym typeface="Gill Sans"/>
            </a:endParaRPr>
          </a:p>
          <a:p>
            <a:pPr marL="457200" lvl="0" indent="-298450"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APLICACIÓN MÓVIL</a:t>
            </a:r>
            <a:endParaRPr sz="1100" b="1">
              <a:solidFill>
                <a:srgbClr val="FFFF00"/>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rgbClr val="00FF00"/>
              </a:buClr>
              <a:buSzPts val="1100"/>
              <a:buFont typeface="Gill Sans"/>
              <a:buChar char="◼"/>
            </a:pPr>
            <a:r>
              <a:rPr lang="es-ES" sz="1100">
                <a:solidFill>
                  <a:srgbClr val="00FF00"/>
                </a:solidFill>
                <a:latin typeface="Gill Sans"/>
                <a:ea typeface="Gill Sans"/>
                <a:cs typeface="Gill Sans"/>
                <a:sym typeface="Gill Sans"/>
              </a:rPr>
              <a:t>PRUEBAS</a:t>
            </a:r>
            <a:endParaRPr sz="1100">
              <a:solidFill>
                <a:srgbClr val="00FF00"/>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39"/>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1097" name="Google Shape;1097;p39"/>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Autofit/>
          </a:bodyPr>
          <a:lstStyle/>
          <a:p>
            <a:pPr marL="0" lvl="0" indent="0" algn="just" rtl="0">
              <a:spcBef>
                <a:spcPts val="0"/>
              </a:spcBef>
              <a:spcAft>
                <a:spcPts val="0"/>
              </a:spcAft>
              <a:buClr>
                <a:schemeClr val="lt1"/>
              </a:buClr>
              <a:buSzPts val="3600"/>
              <a:buFont typeface="Gill Sans"/>
              <a:buNone/>
            </a:pPr>
            <a:r>
              <a:rPr lang="es-ES" sz="3600" cap="none"/>
              <a:t>CONCLUSIONES</a:t>
            </a:r>
            <a:endParaRPr/>
          </a:p>
        </p:txBody>
      </p:sp>
      <p:sp>
        <p:nvSpPr>
          <p:cNvPr id="1098" name="Google Shape;1098;p39"/>
          <p:cNvSpPr txBox="1">
            <a:spLocks noGrp="1"/>
          </p:cNvSpPr>
          <p:nvPr>
            <p:ph type="body" idx="1"/>
          </p:nvPr>
        </p:nvSpPr>
        <p:spPr>
          <a:xfrm>
            <a:off x="469864" y="2152772"/>
            <a:ext cx="8477400" cy="3799200"/>
          </a:xfrm>
          <a:prstGeom prst="rect">
            <a:avLst/>
          </a:prstGeom>
          <a:noFill/>
          <a:ln>
            <a:noFill/>
          </a:ln>
        </p:spPr>
        <p:txBody>
          <a:bodyPr spcFirstLastPara="1" wrap="square" lIns="91425" tIns="45700" rIns="91425" bIns="45700" anchor="ctr" anchorCtr="0">
            <a:normAutofit/>
          </a:bodyPr>
          <a:lstStyle/>
          <a:p>
            <a:pPr marL="306000" lvl="0" indent="-306000" algn="just" rtl="0">
              <a:spcBef>
                <a:spcPts val="0"/>
              </a:spcBef>
              <a:spcAft>
                <a:spcPts val="0"/>
              </a:spcAft>
              <a:buSzPts val="1656"/>
              <a:buFont typeface="Noto Sans Symbols"/>
              <a:buChar char="❖"/>
            </a:pPr>
            <a:r>
              <a:rPr lang="es-ES">
                <a:solidFill>
                  <a:schemeClr val="dk1"/>
                </a:solidFill>
              </a:rPr>
              <a:t>El patrón de arquitectura Modelo-Vista-Controlador (MVC) permite estructurar proyectos y organizar las clases en base a sus responsabilidades, gracias a esto la implementación de los cuatro clientes fue más simple y organizada, pues las capas de modelo, controlador e incluso la de pruebas no cambian y se pueden reutilizar, esto a excepción del cliente móvil, el cual cambia la sintaxis de programación, pero la lógica sigue siendo la misma. </a:t>
            </a:r>
            <a:endParaRPr/>
          </a:p>
          <a:p>
            <a:pPr marL="306000" lvl="0" indent="-306000" algn="just" rtl="0">
              <a:spcBef>
                <a:spcPts val="960"/>
              </a:spcBef>
              <a:spcAft>
                <a:spcPts val="0"/>
              </a:spcAft>
              <a:buSzPts val="1656"/>
              <a:buFont typeface="Noto Sans Symbols"/>
              <a:buChar char="❖"/>
            </a:pPr>
            <a:r>
              <a:rPr lang="es-ES" sz="1800">
                <a:solidFill>
                  <a:srgbClr val="4F81BD"/>
                </a:solidFill>
                <a:latin typeface="Times New Roman"/>
                <a:ea typeface="Times New Roman"/>
                <a:cs typeface="Times New Roman"/>
                <a:sym typeface="Times New Roman"/>
              </a:rPr>
              <a:t>.</a:t>
            </a:r>
            <a:r>
              <a:rPr lang="es-ES">
                <a:solidFill>
                  <a:schemeClr val="dk1"/>
                </a:solidFill>
              </a:rPr>
              <a:t>NET facilita el consumo de web services mediante la generación automática de proxies de cliente que simplifican la comunicación con el servicio. Esto agiliza el desarrollo al proporcionar una interfaz de programación en el lenguaje de programación preferido.</a:t>
            </a:r>
            <a:endParaRPr/>
          </a:p>
          <a:p>
            <a:pPr marL="306000" lvl="0" indent="-200844" algn="just" rtl="0">
              <a:spcBef>
                <a:spcPts val="960"/>
              </a:spcBef>
              <a:spcAft>
                <a:spcPts val="0"/>
              </a:spcAft>
              <a:buSzPts val="1656"/>
              <a:buFont typeface="Noto Sans Symbols"/>
              <a:buNone/>
            </a:pPr>
            <a:endParaRPr>
              <a:solidFill>
                <a:schemeClr val="dk1"/>
              </a:solidFill>
            </a:endParaRPr>
          </a:p>
        </p:txBody>
      </p:sp>
      <p:sp>
        <p:nvSpPr>
          <p:cNvPr id="1099" name="Google Shape;1099;p39"/>
          <p:cNvSpPr txBox="1"/>
          <p:nvPr/>
        </p:nvSpPr>
        <p:spPr>
          <a:xfrm>
            <a:off x="11696007" y="6457890"/>
            <a:ext cx="4959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56</a:t>
            </a:r>
            <a:endParaRPr/>
          </a:p>
        </p:txBody>
      </p:sp>
      <p:sp>
        <p:nvSpPr>
          <p:cNvPr id="1100" name="Google Shape;1100;p39"/>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
        <p:nvSpPr>
          <p:cNvPr id="1101" name="Google Shape;1101;p39"/>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1102" name="Google Shape;1102;p39"/>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1103" name="Google Shape;1103;p39"/>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CONCLUSIONES</a:t>
            </a:r>
            <a:endParaRPr sz="1100" b="1">
              <a:solidFill>
                <a:srgbClr val="FFFF00"/>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g390f888782f_0_0"/>
          <p:cNvSpPr txBox="1">
            <a:spLocks noGrp="1"/>
          </p:cNvSpPr>
          <p:nvPr>
            <p:ph type="title"/>
          </p:nvPr>
        </p:nvSpPr>
        <p:spPr>
          <a:xfrm>
            <a:off x="581192" y="702156"/>
            <a:ext cx="84774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s-ES"/>
              <a:t>DIAGRAMAS</a:t>
            </a:r>
            <a:br>
              <a:rPr lang="es-ES"/>
            </a:br>
            <a:r>
              <a:rPr lang="es-ES" sz="2400"/>
              <a:t>DIAGRAMA DE CASOS DE USO</a:t>
            </a:r>
            <a:endParaRPr/>
          </a:p>
        </p:txBody>
      </p:sp>
      <p:sp>
        <p:nvSpPr>
          <p:cNvPr id="173" name="Google Shape;173;g390f888782f_0_0"/>
          <p:cNvSpPr txBox="1"/>
          <p:nvPr/>
        </p:nvSpPr>
        <p:spPr>
          <a:xfrm>
            <a:off x="11817675" y="6457890"/>
            <a:ext cx="3744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6</a:t>
            </a:r>
            <a:endParaRPr/>
          </a:p>
        </p:txBody>
      </p:sp>
      <p:pic>
        <p:nvPicPr>
          <p:cNvPr id="174" name="Google Shape;174;g390f888782f_0_0"/>
          <p:cNvPicPr preferRelativeResize="0"/>
          <p:nvPr/>
        </p:nvPicPr>
        <p:blipFill>
          <a:blip r:embed="rId3">
            <a:alphaModFix/>
          </a:blip>
          <a:stretch>
            <a:fillRect/>
          </a:stretch>
        </p:blipFill>
        <p:spPr>
          <a:xfrm>
            <a:off x="2567163" y="1868256"/>
            <a:ext cx="4505479" cy="4837343"/>
          </a:xfrm>
          <a:prstGeom prst="rect">
            <a:avLst/>
          </a:prstGeom>
          <a:noFill/>
          <a:ln>
            <a:noFill/>
          </a:ln>
        </p:spPr>
      </p:pic>
      <p:sp>
        <p:nvSpPr>
          <p:cNvPr id="175" name="Google Shape;175;g390f888782f_0_0"/>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
        <p:nvSpPr>
          <p:cNvPr id="176" name="Google Shape;176;g390f888782f_0_0"/>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rgbClr val="FFFF00"/>
              </a:buClr>
              <a:buSzPts val="1100"/>
              <a:buFont typeface="Noto Sans Symbols"/>
              <a:buChar char="◼"/>
            </a:pPr>
            <a:r>
              <a:rPr lang="es-ES" sz="1100" b="1">
                <a:solidFill>
                  <a:srgbClr val="FFFF00"/>
                </a:solidFill>
                <a:latin typeface="Gill Sans"/>
                <a:ea typeface="Gill Sans"/>
                <a:cs typeface="Gill Sans"/>
                <a:sym typeface="Gill Sans"/>
              </a:rPr>
              <a:t>DIAGRAMAS</a:t>
            </a:r>
            <a:endParaRPr sz="1100" b="1">
              <a:solidFill>
                <a:srgbClr val="FFFF00"/>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40"/>
          <p:cNvSpPr txBox="1"/>
          <p:nvPr/>
        </p:nvSpPr>
        <p:spPr>
          <a:xfrm>
            <a:off x="9117367" y="0"/>
            <a:ext cx="3074633"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RECOMENDACIONES</a:t>
            </a:r>
            <a:endParaRPr/>
          </a:p>
        </p:txBody>
      </p:sp>
      <p:sp>
        <p:nvSpPr>
          <p:cNvPr id="1109" name="Google Shape;1109;p40"/>
          <p:cNvSpPr txBox="1">
            <a:spLocks noGrp="1"/>
          </p:cNvSpPr>
          <p:nvPr>
            <p:ph type="title"/>
          </p:nvPr>
        </p:nvSpPr>
        <p:spPr>
          <a:xfrm>
            <a:off x="581192" y="702156"/>
            <a:ext cx="8477350" cy="1013800"/>
          </a:xfrm>
          <a:prstGeom prst="rect">
            <a:avLst/>
          </a:prstGeom>
          <a:noFill/>
          <a:ln>
            <a:noFill/>
          </a:ln>
        </p:spPr>
        <p:txBody>
          <a:bodyPr spcFirstLastPara="1" wrap="square" lIns="91425" tIns="45700" rIns="91425" bIns="45700" anchor="b" anchorCtr="0">
            <a:noAutofit/>
          </a:bodyPr>
          <a:lstStyle/>
          <a:p>
            <a:pPr marL="0" lvl="0" indent="0" algn="just" rtl="0">
              <a:spcBef>
                <a:spcPts val="0"/>
              </a:spcBef>
              <a:spcAft>
                <a:spcPts val="0"/>
              </a:spcAft>
              <a:buClr>
                <a:schemeClr val="lt1"/>
              </a:buClr>
              <a:buSzPts val="3600"/>
              <a:buFont typeface="Gill Sans"/>
              <a:buNone/>
            </a:pPr>
            <a:r>
              <a:rPr lang="es-ES" sz="3600" cap="none"/>
              <a:t>RECOMENDACIONES</a:t>
            </a:r>
            <a:endParaRPr/>
          </a:p>
        </p:txBody>
      </p:sp>
      <p:sp>
        <p:nvSpPr>
          <p:cNvPr id="1110" name="Google Shape;1110;p40"/>
          <p:cNvSpPr txBox="1">
            <a:spLocks noGrp="1"/>
          </p:cNvSpPr>
          <p:nvPr>
            <p:ph type="body" idx="1"/>
          </p:nvPr>
        </p:nvSpPr>
        <p:spPr>
          <a:xfrm>
            <a:off x="469864" y="2152772"/>
            <a:ext cx="8477350" cy="3799141"/>
          </a:xfrm>
          <a:prstGeom prst="rect">
            <a:avLst/>
          </a:prstGeom>
          <a:noFill/>
          <a:ln>
            <a:noFill/>
          </a:ln>
        </p:spPr>
        <p:txBody>
          <a:bodyPr spcFirstLastPara="1" wrap="square" lIns="91425" tIns="45700" rIns="91425" bIns="45700" anchor="ctr" anchorCtr="0">
            <a:normAutofit/>
          </a:bodyPr>
          <a:lstStyle/>
          <a:p>
            <a:pPr marL="306000" lvl="0" indent="-306000" algn="just" rtl="0">
              <a:spcBef>
                <a:spcPts val="0"/>
              </a:spcBef>
              <a:spcAft>
                <a:spcPts val="0"/>
              </a:spcAft>
              <a:buSzPts val="1656"/>
              <a:buFont typeface="Noto Sans Symbols"/>
              <a:buChar char="❖"/>
            </a:pPr>
            <a:r>
              <a:rPr lang="es-ES"/>
              <a:t>Visual Studio es una herramienta completa y robusta que simplifica el desarrollo de servicios RESTful en .NET. Ofrece plantillas predefinidas para crear APIs web, lo que permite iniciar proyectos con una estructura base optimizada y configuraciones esenciales listas para usar. Además, su integración con el ecosistema .NET garantiza una experiencia fluida al trabajar con tecnologías como ASP.NET Core, Entity Framework y librerías de terceros, reduciendo el tiempo de desarrollo y minimizando errores en configuraciones iniciales.</a:t>
            </a:r>
            <a:endParaRPr>
              <a:solidFill>
                <a:schemeClr val="dk1"/>
              </a:solidFill>
            </a:endParaRPr>
          </a:p>
        </p:txBody>
      </p:sp>
      <p:sp>
        <p:nvSpPr>
          <p:cNvPr id="1111" name="Google Shape;1111;p40"/>
          <p:cNvSpPr txBox="1"/>
          <p:nvPr/>
        </p:nvSpPr>
        <p:spPr>
          <a:xfrm>
            <a:off x="11696007" y="6457890"/>
            <a:ext cx="49599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lt1"/>
                </a:solidFill>
                <a:latin typeface="Gill Sans"/>
                <a:ea typeface="Gill Sans"/>
                <a:cs typeface="Gill Sans"/>
                <a:sym typeface="Gill Sans"/>
              </a:rPr>
              <a:t>57</a:t>
            </a:r>
            <a:endParaRPr/>
          </a:p>
        </p:txBody>
      </p:sp>
      <p:sp>
        <p:nvSpPr>
          <p:cNvPr id="1112" name="Google Shape;1112;p40"/>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RECOMENDACIONES</a:t>
            </a:r>
            <a:endParaRPr sz="1100" b="1">
              <a:solidFill>
                <a:schemeClr val="lt1"/>
              </a:solidFill>
              <a:latin typeface="Gill Sans"/>
              <a:ea typeface="Gill Sans"/>
              <a:cs typeface="Gill Sans"/>
              <a:sym typeface="Gill Sans"/>
            </a:endParaRPr>
          </a:p>
        </p:txBody>
      </p:sp>
      <p:sp>
        <p:nvSpPr>
          <p:cNvPr id="1113" name="Google Shape;1113;p40"/>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1114" name="Google Shape;1114;p40"/>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06000" algn="l" rtl="0">
              <a:lnSpc>
                <a:spcPct val="90000"/>
              </a:lnSpc>
              <a:spcBef>
                <a:spcPts val="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ESTRUCTURA DE PROYECTO</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b="1">
                <a:solidFill>
                  <a:srgbClr val="FFFF00"/>
                </a:solidFill>
                <a:latin typeface="Gill Sans"/>
                <a:ea typeface="Gill Sans"/>
                <a:cs typeface="Gill Sans"/>
                <a:sym typeface="Gill Sans"/>
              </a:rPr>
              <a:t>APLICACIÓN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PROYECTO SERVIDOR</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1" i="0" u="none" strike="noStrike" cap="none">
                <a:solidFill>
                  <a:srgbClr val="FFFF00"/>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CONSOLA</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ESCRITORIO</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MÓVIL</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APLICACIÓN CLIENTE WEB</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CREACIÓN DEL CLIENTE</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MODELO MVC</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PRUEBAS UNITARIAS</a:t>
            </a:r>
            <a:endParaRPr/>
          </a:p>
          <a:p>
            <a:pPr marL="630000" marR="0" lvl="1" indent="-306000" algn="l" rtl="0">
              <a:lnSpc>
                <a:spcPct val="90000"/>
              </a:lnSpc>
              <a:spcBef>
                <a:spcPts val="780"/>
              </a:spcBef>
              <a:spcAft>
                <a:spcPts val="0"/>
              </a:spcAft>
              <a:buClr>
                <a:schemeClr val="accent2"/>
              </a:buClr>
              <a:buSzPts val="828"/>
              <a:buFont typeface="Noto Sans Symbols"/>
              <a:buChar char="◼"/>
            </a:pPr>
            <a:r>
              <a:rPr lang="es-ES" sz="900" b="0" i="0" u="none" strike="noStrike" cap="none">
                <a:solidFill>
                  <a:schemeClr val="lt1"/>
                </a:solidFill>
                <a:latin typeface="Gill Sans"/>
                <a:ea typeface="Gill Sans"/>
                <a:cs typeface="Gill Sans"/>
                <a:sym typeface="Gill Sans"/>
              </a:rPr>
              <a:t>EJECUCIÓN DE LA APLICACIÓN</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CONCLUSIONES</a:t>
            </a:r>
            <a:endParaRPr/>
          </a:p>
          <a:p>
            <a:pPr marL="306000" marR="0" lvl="0" indent="-306000" algn="l" rtl="0">
              <a:lnSpc>
                <a:spcPct val="90000"/>
              </a:lnSpc>
              <a:spcBef>
                <a:spcPts val="780"/>
              </a:spcBef>
              <a:spcAft>
                <a:spcPts val="0"/>
              </a:spcAft>
              <a:buClr>
                <a:schemeClr val="accent2"/>
              </a:buClr>
              <a:buSzPts val="828"/>
              <a:buFont typeface="Noto Sans Symbols"/>
              <a:buChar char="◼"/>
            </a:pPr>
            <a:r>
              <a:rPr lang="es-ES" sz="900">
                <a:solidFill>
                  <a:schemeClr val="lt1"/>
                </a:solidFill>
                <a:latin typeface="Gill Sans"/>
                <a:ea typeface="Gill Sans"/>
                <a:cs typeface="Gill Sans"/>
                <a:sym typeface="Gill Sans"/>
              </a:rPr>
              <a:t>RECOMENDACIONES</a:t>
            </a:r>
            <a:endParaRPr/>
          </a:p>
        </p:txBody>
      </p:sp>
      <p:sp>
        <p:nvSpPr>
          <p:cNvPr id="1115" name="Google Shape;1115;p40"/>
          <p:cNvSpPr txBox="1"/>
          <p:nvPr/>
        </p:nvSpPr>
        <p:spPr>
          <a:xfrm>
            <a:off x="9117367" y="0"/>
            <a:ext cx="3074700" cy="6858000"/>
          </a:xfrm>
          <a:prstGeom prst="rect">
            <a:avLst/>
          </a:prstGeom>
          <a:solidFill>
            <a:schemeClr val="accent1"/>
          </a:solidFill>
          <a:ln w="22225" cap="rnd" cmpd="sng">
            <a:solidFill>
              <a:srgbClr val="122446"/>
            </a:solidFill>
            <a:prstDash val="solid"/>
            <a:round/>
            <a:headEnd type="none" w="sm" len="sm"/>
            <a:tailEnd type="none" w="sm" len="sm"/>
          </a:ln>
        </p:spPr>
        <p:txBody>
          <a:bodyPr spcFirstLastPara="1" wrap="square" lIns="91425" tIns="45700" rIns="91425" bIns="45700" anchor="ctr" anchorCtr="0">
            <a:noAutofit/>
          </a:bodyPr>
          <a:lstStyle/>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ESTRUCTURA DE PROYECTO</a:t>
            </a:r>
            <a:endParaRPr sz="1100" b="1">
              <a:solidFill>
                <a:schemeClr val="lt1"/>
              </a:solidFill>
            </a:endParaRPr>
          </a:p>
          <a:p>
            <a:pPr marL="306000" marR="0" lvl="0" indent="-323272" algn="l" rtl="0">
              <a:lnSpc>
                <a:spcPct val="100000"/>
              </a:lnSpc>
              <a:spcBef>
                <a:spcPts val="0"/>
              </a:spcBef>
              <a:spcAft>
                <a:spcPts val="0"/>
              </a:spcAft>
              <a:buClr>
                <a:schemeClr val="lt1"/>
              </a:buClr>
              <a:buSzPts val="1100"/>
              <a:buFont typeface="Noto Sans Symbols"/>
              <a:buChar char="◼"/>
            </a:pPr>
            <a:r>
              <a:rPr lang="es-ES" sz="1100" b="1">
                <a:solidFill>
                  <a:schemeClr val="lt1"/>
                </a:solidFill>
                <a:latin typeface="Gill Sans"/>
                <a:ea typeface="Gill Sans"/>
                <a:cs typeface="Gill Sans"/>
                <a:sym typeface="Gill Sans"/>
              </a:rPr>
              <a:t>DIAGRAMAS</a:t>
            </a:r>
            <a:endParaRPr sz="1100" b="1">
              <a:solidFill>
                <a:schemeClr val="lt1"/>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CREACIÓN BASE DE DATOS</a:t>
            </a:r>
            <a:endParaRPr sz="1100" b="1">
              <a:solidFill>
                <a:srgbClr val="FFFFFF"/>
              </a:solidFill>
              <a:latin typeface="Gill Sans"/>
              <a:ea typeface="Gill Sans"/>
              <a:cs typeface="Gill Sans"/>
              <a:sym typeface="Gill Sans"/>
            </a:endParaRPr>
          </a:p>
          <a:p>
            <a:pPr marL="306000" marR="0" lvl="0" indent="-323272" algn="l" rtl="0">
              <a:lnSpc>
                <a:spcPct val="100000"/>
              </a:lnSpc>
              <a:spcBef>
                <a:spcPts val="0"/>
              </a:spcBef>
              <a:spcAft>
                <a:spcPts val="0"/>
              </a:spcAft>
              <a:buClr>
                <a:srgbClr val="FFFFFF"/>
              </a:buClr>
              <a:buSzPts val="1100"/>
              <a:buFont typeface="Gill Sans"/>
              <a:buChar char="◼"/>
            </a:pPr>
            <a:r>
              <a:rPr lang="es-ES" sz="1100" b="1">
                <a:solidFill>
                  <a:srgbClr val="FFFFFF"/>
                </a:solidFill>
                <a:latin typeface="Gill Sans"/>
                <a:ea typeface="Gill Sans"/>
                <a:cs typeface="Gill Sans"/>
                <a:sym typeface="Gill Sans"/>
              </a:rPr>
              <a:t>APLICACIÓN SERVIDOR BANQUITO</a:t>
            </a:r>
            <a:endParaRPr sz="1100" b="1">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CREACIÓN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CONEXIÓN BDD</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rgbClr val="FFFFFF"/>
              </a:buClr>
              <a:buSzPts val="1100"/>
              <a:buFont typeface="Gill Sans"/>
              <a:buChar char="◼"/>
            </a:pPr>
            <a:r>
              <a:rPr lang="es-ES" sz="1100">
                <a:solidFill>
                  <a:srgbClr val="FFFFFF"/>
                </a:solidFill>
                <a:latin typeface="Gill Sans"/>
                <a:ea typeface="Gill Sans"/>
                <a:cs typeface="Gill Sans"/>
                <a:sym typeface="Gill Sans"/>
              </a:rPr>
              <a:t>ESTRUCTURA DEL PROYECTO</a:t>
            </a:r>
            <a:endParaRPr sz="1100">
              <a:solidFill>
                <a:srgbClr val="FFFFFF"/>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marR="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marR="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SERVIDOR COMERCIALIZADORA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CONEXIÓN BDD</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CONSOLA</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ESCRITORIO</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WEB</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APLICACIÓN MÓVIL</a:t>
            </a:r>
            <a:endParaRPr sz="1100" b="1">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ESTRUCTURA DEL PROYECTO</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CREACIÓN DE CLASES</a:t>
            </a:r>
            <a:endParaRPr sz="1100">
              <a:solidFill>
                <a:schemeClr val="lt1"/>
              </a:solidFill>
              <a:latin typeface="Gill Sans"/>
              <a:ea typeface="Gill Sans"/>
              <a:cs typeface="Gill Sans"/>
              <a:sym typeface="Gill Sans"/>
            </a:endParaRPr>
          </a:p>
          <a:p>
            <a:pPr marL="914400" lvl="1" indent="-298450" algn="l" rtl="0">
              <a:lnSpc>
                <a:spcPct val="100000"/>
              </a:lnSpc>
              <a:spcBef>
                <a:spcPts val="0"/>
              </a:spcBef>
              <a:spcAft>
                <a:spcPts val="0"/>
              </a:spcAft>
              <a:buClr>
                <a:schemeClr val="lt1"/>
              </a:buClr>
              <a:buSzPts val="1100"/>
              <a:buFont typeface="Gill Sans"/>
              <a:buChar char="◼"/>
            </a:pPr>
            <a:r>
              <a:rPr lang="es-ES" sz="1100">
                <a:solidFill>
                  <a:schemeClr val="lt1"/>
                </a:solidFill>
                <a:latin typeface="Gill Sans"/>
                <a:ea typeface="Gill Sans"/>
                <a:cs typeface="Gill Sans"/>
                <a:sym typeface="Gill Sans"/>
              </a:rPr>
              <a:t>PRUEBAS</a:t>
            </a:r>
            <a:endParaRPr sz="1100">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chemeClr val="lt1"/>
              </a:buClr>
              <a:buSzPts val="1100"/>
              <a:buFont typeface="Gill Sans"/>
              <a:buChar char="◼"/>
            </a:pPr>
            <a:r>
              <a:rPr lang="es-ES" sz="1100" b="1">
                <a:solidFill>
                  <a:schemeClr val="lt1"/>
                </a:solidFill>
                <a:latin typeface="Gill Sans"/>
                <a:ea typeface="Gill Sans"/>
                <a:cs typeface="Gill Sans"/>
                <a:sym typeface="Gill Sans"/>
              </a:rPr>
              <a:t>CONCLUSIONES</a:t>
            </a:r>
            <a:endParaRPr sz="1100" b="1">
              <a:solidFill>
                <a:schemeClr val="lt1"/>
              </a:solidFill>
              <a:latin typeface="Gill Sans"/>
              <a:ea typeface="Gill Sans"/>
              <a:cs typeface="Gill Sans"/>
              <a:sym typeface="Gill Sans"/>
            </a:endParaRPr>
          </a:p>
          <a:p>
            <a:pPr marL="457200" lvl="0" indent="-298450" algn="l" rtl="0">
              <a:lnSpc>
                <a:spcPct val="100000"/>
              </a:lnSpc>
              <a:spcBef>
                <a:spcPts val="0"/>
              </a:spcBef>
              <a:spcAft>
                <a:spcPts val="0"/>
              </a:spcAft>
              <a:buClr>
                <a:srgbClr val="FFFF00"/>
              </a:buClr>
              <a:buSzPts val="1100"/>
              <a:buFont typeface="Gill Sans"/>
              <a:buChar char="◼"/>
            </a:pPr>
            <a:r>
              <a:rPr lang="es-ES" sz="1100" b="1">
                <a:solidFill>
                  <a:srgbClr val="FFFF00"/>
                </a:solidFill>
                <a:latin typeface="Gill Sans"/>
                <a:ea typeface="Gill Sans"/>
                <a:cs typeface="Gill Sans"/>
                <a:sym typeface="Gill Sans"/>
              </a:rPr>
              <a:t>RECOMENDACIONES</a:t>
            </a:r>
            <a:endParaRPr sz="1100" b="1">
              <a:solidFill>
                <a:srgbClr val="FFFF00"/>
              </a:solidFill>
              <a:latin typeface="Gill Sans"/>
              <a:ea typeface="Gill Sans"/>
              <a:cs typeface="Gill Sans"/>
              <a:sym typeface="Gill Sans"/>
            </a:endParaRPr>
          </a:p>
        </p:txBody>
      </p:sp>
    </p:spTree>
  </p:cSld>
  <p:clrMapOvr>
    <a:masterClrMapping/>
  </p:clrMapOvr>
</p:sld>
</file>

<file path=ppt/theme/theme1.xml><?xml version="1.0" encoding="utf-8"?>
<a:theme xmlns:a="http://schemas.openxmlformats.org/drawingml/2006/main" name="Dividendo">
  <a:themeElements>
    <a:clrScheme name="Dividend">
      <a:dk1>
        <a:srgbClr val="000000"/>
      </a:dk1>
      <a:lt1>
        <a:srgbClr val="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23551</Words>
  <Application>Microsoft Office PowerPoint</Application>
  <PresentationFormat>Panorámica</PresentationFormat>
  <Paragraphs>9557</Paragraphs>
  <Slides>90</Slides>
  <Notes>90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90</vt:i4>
      </vt:variant>
    </vt:vector>
  </HeadingPairs>
  <TitlesOfParts>
    <vt:vector size="96" baseType="lpstr">
      <vt:lpstr>Arial</vt:lpstr>
      <vt:lpstr>Times New Roman</vt:lpstr>
      <vt:lpstr>Noto Sans Symbols</vt:lpstr>
      <vt:lpstr>Calibri</vt:lpstr>
      <vt:lpstr>Gill Sans</vt:lpstr>
      <vt:lpstr>Dividendo</vt:lpstr>
      <vt:lpstr>BANQUITO REST JAVA CON BDD NUBE</vt:lpstr>
      <vt:lpstr>Presentación de PowerPoint</vt:lpstr>
      <vt:lpstr>ESTRUCTURA DEL PROYECTO</vt:lpstr>
      <vt:lpstr>DESARROLLO</vt:lpstr>
      <vt:lpstr>PARA LA ELABORACIÓN DEL PROYECTO, EN PRIMER LUGAR, SE DEBE CREAR UNA CARPETA DONDE SE ALMACENARÁN LOS ARCHIVOS NECESARIOS PARA SU FUNCIONAMIENTO.</vt:lpstr>
      <vt:lpstr>DIAGRAMAS</vt:lpstr>
      <vt:lpstr>DIAGRAMAS DIAGRAMA DE ARQUITECTURA</vt:lpstr>
      <vt:lpstr>DIAGRAMAS DIAGRAMA ENTIDAD RELACIÓN</vt:lpstr>
      <vt:lpstr>DIAGRAMAS DIAGRAMA DE CASOS DE USO</vt:lpstr>
      <vt:lpstr>CREACIÓN BASE DE DATOS</vt:lpstr>
      <vt:lpstr>CREACIÓN DE BASE DE DATOS BASE DE DATOS</vt:lpstr>
      <vt:lpstr>CREACIÓN DE BASE DE DATOS BASE DE DATOS</vt:lpstr>
      <vt:lpstr>CREACIÓN DE BASE DE DATOS BASE DE DATOS</vt:lpstr>
      <vt:lpstr>APLICACIÓN SERVIDOR BANQUITO</vt:lpstr>
      <vt:lpstr>APLICACIONES SERVIDOR CREACIÓN DEL PROYECTO SERVIDOR BANQUITO</vt:lpstr>
      <vt:lpstr>APLICACIONES SERVIDOR CONEXIÓN A LA BASE DE DATOS</vt:lpstr>
      <vt:lpstr>APLICACIONES SERVIDOR ESTRUCTURA DEL PROYECTO</vt:lpstr>
      <vt:lpstr>APLICACIONES SERVIDOR CREACIÓN DE ENTIDADES, REPOSITORIOS Y DTOs</vt:lpstr>
      <vt:lpstr>APLICACIONES SERVIDOR CREACIÓN DE SERVICIO Y CONTROLADOR</vt:lpstr>
      <vt:lpstr>APLICACIONES SERVIDOR PRUEBAS DE LOS SERVICIOS</vt:lpstr>
      <vt:lpstr>APLICACIONES SERVIDOR PRUEBAS DE LOS SERVICIOS - Endpoint 1</vt:lpstr>
      <vt:lpstr>APLICACIONES SERVIDOR PRUEBAS DE LOS SERVICIOS - Endpoint 2</vt:lpstr>
      <vt:lpstr>APLICACIONES SERVIDOR PRUEBAS DE LOS SERVICIOS - Endpoint 3</vt:lpstr>
      <vt:lpstr>APLICACIONES SERVIDOR PRUEBAS DE LOS SERVICIOS - Endpoint 5</vt:lpstr>
      <vt:lpstr>APLICACIÓN SERVIDOR COMERCIALIZADORA</vt:lpstr>
      <vt:lpstr>APLICACIONES SERVIDOR CREACIÓN DEL PROYECTO SERVIDOR COMERCIALIZADORA</vt:lpstr>
      <vt:lpstr>APLICACIONES SERVIDOR CONEXIÓN A LA BASE DE DATOS</vt:lpstr>
      <vt:lpstr>APLICACIONES SERVIDOR ESTRUCTURA DEL PROYECTO</vt:lpstr>
      <vt:lpstr>APLICACIONES SERVIDOR PRUEBAS DE LOS SERVICIOS</vt:lpstr>
      <vt:lpstr>APLICACIONES SERVIDOR PRUEBAS DE LOS SERVICIOS - Endpoint 2</vt:lpstr>
      <vt:lpstr>APLICACIONES SERVIDOR PRUEBAS DE LOS SERVICIOS - Endpoint 3</vt:lpstr>
      <vt:lpstr>APLICACIONES SERVIDOR PRUEBAS DE LOS SERVICIOS - Endpoint 4</vt:lpstr>
      <vt:lpstr>APLICACIONES SERVIDOR PRUEBAS DE LOS SERVICIOS - Endpoint 5</vt:lpstr>
      <vt:lpstr>APLICACIONES SERVIDOR PRUEBAS DE LOS SERVICIOS - Endpoint 6</vt:lpstr>
      <vt:lpstr>APLICACIONES SERVIDOR PRUEBAS DE LOS SERVICIOS - Endpoint 7</vt:lpstr>
      <vt:lpstr>APLICACIONES SERVIDOR PRUEBAS DE LOS SERVICIOS - Endpoint 8</vt:lpstr>
      <vt:lpstr>APLICACIÓN CLIENTE CONSOLA</vt:lpstr>
      <vt:lpstr>APLICACIÓN CLIENTE CONSOLA CREACIÓN DEL PROYECTO</vt:lpstr>
      <vt:lpstr>APLICACIÓN CLIENTE CONSOLA ESTRUCTURA DEL PROYECTO</vt:lpstr>
      <vt:lpstr>APLICACIÓN CLIENTE CONSOLA CREACIÓN DE CLASES</vt:lpstr>
      <vt:lpstr>APLICACIÓN CLIENTE CONSOLA EJECUCIÓN DEL CLIENTE CONSOLA</vt:lpstr>
      <vt:lpstr>APLICACIÓN CLIENTE CONSOLA EJECUCIÓN DEL CLIENTE CONSOLA</vt:lpstr>
      <vt:lpstr>APLICACIÓN CLIENTE CONSOLA EJECUCIÓN DEL CLIENTE CONSOLA</vt:lpstr>
      <vt:lpstr>APLICACIÓN CLIENTE CONSOLA EJECUCIÓN DEL CLIENTE CONSOLA</vt:lpstr>
      <vt:lpstr>APLICACIÓN CLIENTE CONSOLA EJECUCIÓN DEL CLIENTE CONSOLA</vt:lpstr>
      <vt:lpstr>APLICACIÓN CLIENTE CONSOLA EJECUCIÓN DEL CLIENTE CONSOLA</vt:lpstr>
      <vt:lpstr>APLICACIÓN CLIENTE CONSOLA EJECUCIÓN DEL CLIENTE CONSOLA</vt:lpstr>
      <vt:lpstr>APLICACIÓN CLIENTE CONSOLA EJECUCIÓN DEL CLIENTE CONSOLA</vt:lpstr>
      <vt:lpstr>APLICACIÓN CLIENTE CONSOLA EJECUCIÓN DEL CLIENTE CONSOLA</vt:lpstr>
      <vt:lpstr>APLICACIÓN CLIENTE CONSOLA EJECUCIÓN DEL CLIENTE CONSOLA</vt:lpstr>
      <vt:lpstr>APLICACIÓN CLIENTE CONSOLA EJECUCIÓN DEL CLIENTE CONSOLA</vt:lpstr>
      <vt:lpstr>APLICACIÓN CLIENTE ESCRITORIO</vt:lpstr>
      <vt:lpstr>APLICACIÓN CLIENTE ESCRITORIO CREACIÓN DEL PROYECTO</vt:lpstr>
      <vt:lpstr>APLICACIÓN CLIENTE ESCRITORIO ESTRUCTURA DEL PROYECTO</vt:lpstr>
      <vt:lpstr>APLICACIÓN CLIENTE ESCRITORIO CREACIÓN DE CLASES</vt:lpstr>
      <vt:lpstr>APLICACIÓN CLIENTE ESCRITORIO EJECUCIÓN DEL CLIENTE ESCRITORIO</vt:lpstr>
      <vt:lpstr>APLICACIÓN CLIENTE ESCRITORIO EJECUCIÓN DEL CLIENTE ESCRITORIO</vt:lpstr>
      <vt:lpstr>APLICACIÓN CLIENTE ESCRITORIO EJECUCIÓN DEL CLIENTE ESCRITORIO</vt:lpstr>
      <vt:lpstr>APLICACIÓN CLIENTE ESCRITORIO EJECUCIÓN DEL CLIENTE ESCRITORIO</vt:lpstr>
      <vt:lpstr>APLICACIÓN CLIENTE ESCRITORIO EJECUCIÓN DEL CLIENTE ESCRITORIO</vt:lpstr>
      <vt:lpstr>APLICACIÓN CLIENTE ESCRITORIO EJECUCIÓN DEL CLIENTE ESCRITORIO</vt:lpstr>
      <vt:lpstr>APLICACIÓN CLIENTE ESCRITORIO EJECUCIÓN DEL CLIENTE ESCRITORIO</vt:lpstr>
      <vt:lpstr>APLICACIÓN CLIENTE ESCRITORIO EJECUCIÓN DEL CLIENTE ESCRITORIO</vt:lpstr>
      <vt:lpstr>APLICACIÓN CLIENTE ESCRITORIO EJECUCIÓN DEL CLIENTE ESCRITORIO</vt:lpstr>
      <vt:lpstr>APLICACIÓN CLIENTE WEB</vt:lpstr>
      <vt:lpstr>APLICACIÓN CLIENTE WEB CREACIÓN DEL PROYECTO</vt:lpstr>
      <vt:lpstr>APLICACIÓN CLIENTE WEB ESTRUCTURA DEL PROYECTO</vt:lpstr>
      <vt:lpstr>APLICACIÓN CLIENTE WEB CREACIÓN DE CLASES</vt:lpstr>
      <vt:lpstr>APLICACIÓN CLIENTE WEB EJECUCIÓN DEL CLIENTE WEB</vt:lpstr>
      <vt:lpstr>APLICACIÓN CLIENTE WEB EJECUCIÓN DEL CLIENTE WEB</vt:lpstr>
      <vt:lpstr>APLICACIÓN CLIENTE WEB EJECUCIÓN DEL CLIENTE WEB</vt:lpstr>
      <vt:lpstr>APLICACIÓN CLIENTE WEB EJECUCIÓN DEL CLIENTE WEB</vt:lpstr>
      <vt:lpstr>APLICACIÓN CLIENTE WEB EJECUCIÓN DEL CLIENTE WEB</vt:lpstr>
      <vt:lpstr>APLICACIÓN CLIENTE WEB EJECUCIÓN DEL CLIENTE WEB</vt:lpstr>
      <vt:lpstr>APLICACIÓN CLIENTE WEB EJECUCIÓN DEL CLIENTE WEB</vt:lpstr>
      <vt:lpstr>APLICACIÓN CLIENTE WEB EJECUCIÓN DEL CLIENTE WEB</vt:lpstr>
      <vt:lpstr>APLICACIÓN CLIENTE WEB EJECUCIÓN DEL CLIENTE WEB</vt:lpstr>
      <vt:lpstr>APLICACIÓN CLIENTE MÓVIL</vt:lpstr>
      <vt:lpstr>APLICACIÓN CLIENTE MÓVIL CREACIÓN DEL PROYECTO</vt:lpstr>
      <vt:lpstr>APLICACIÓN CLIENTE MÓVIL ESTRUCTURA DEL PROYECTO</vt:lpstr>
      <vt:lpstr>APLICACIÓN CLIENTE MÓVIL CREACIÓN DE CLASES</vt:lpstr>
      <vt:lpstr>APLICACIÓN CLIENTE MÓVIL EJECUCIÓN DEL CLIENTE MÓVIL</vt:lpstr>
      <vt:lpstr>APLICACIÓN CLIENTE MÓVIL EJECUCIÓN DEL CLIENTE MÓVIL</vt:lpstr>
      <vt:lpstr>APLICACIÓN CLIENTE MÓVIL EJECUCIÓN DEL CLIENTE MÓVIL</vt:lpstr>
      <vt:lpstr>APLICACIÓN CLIENTE MÓVIL EJECUCIÓN DEL CLIENTE MÓVIL</vt:lpstr>
      <vt:lpstr>APLICACIÓN CLIENTE MÓVIL EJECUCIÓN DEL CLIENTE MÓVIL</vt:lpstr>
      <vt:lpstr>APLICACIÓN CLIENTE MÓVIL EJECUCIÓN DEL CLIENTE MÓVIL</vt:lpstr>
      <vt:lpstr>APLICACIÓN CLIENTE MÓVIL EJECUCIÓN DEL CLIENTE MÓVIL</vt:lpstr>
      <vt:lpstr>CONCLUSIONES</vt:lpstr>
      <vt:lpstr>RECOMENDACIONES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Michael Villarruel</dc:creator>
  <cp:lastModifiedBy>Nahir Carrera Vela</cp:lastModifiedBy>
  <cp:revision>3</cp:revision>
  <dcterms:created xsi:type="dcterms:W3CDTF">2020-07-10T23:33:49Z</dcterms:created>
  <dcterms:modified xsi:type="dcterms:W3CDTF">2025-12-17T00:48:43Z</dcterms:modified>
</cp:coreProperties>
</file>